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9" r:id="rId4"/>
    <p:sldId id="258" r:id="rId5"/>
    <p:sldId id="263" r:id="rId6"/>
    <p:sldId id="265" r:id="rId7"/>
    <p:sldId id="261" r:id="rId8"/>
    <p:sldId id="264" r:id="rId9"/>
    <p:sldId id="262" r:id="rId10"/>
  </p:sldIdLst>
  <p:sldSz cx="12192000" cy="6858000"/>
  <p:notesSz cx="6858000" cy="9144000"/>
  <p:embeddedFontLst>
    <p:embeddedFont>
      <p:font typeface="HGP行書体" panose="03000600000000000000" pitchFamily="66" charset="-128"/>
      <p:regular r:id="rId12"/>
    </p:embeddedFont>
    <p:embeddedFont>
      <p:font typeface="HGS創英ﾌﾟﾚｾﾞﾝｽEB" panose="02020800000000000000" pitchFamily="18" charset="-128"/>
      <p:regular r:id="rId13"/>
    </p:embeddedFont>
    <p:embeddedFont>
      <p:font typeface="HG行書体" panose="03000609000000000000" pitchFamily="65" charset="-128"/>
      <p:regular r:id="rId14"/>
    </p:embeddedFont>
    <p:embeddedFont>
      <p:font typeface="フォントポにほんご" panose="02000600000000000000" pitchFamily="50" charset="-128"/>
      <p:regular r:id="rId15"/>
    </p:embeddedFont>
    <p:embeddedFont>
      <p:font typeface="游ゴシック" panose="020B0400000000000000" pitchFamily="50" charset="-128"/>
      <p:regular r:id="rId16"/>
      <p:bold r:id="rId17"/>
    </p:embeddedFont>
    <p:embeddedFont>
      <p:font typeface="游ゴシック Light" panose="020B0300000000000000" pitchFamily="50" charset="-128"/>
      <p:regular r:id="rId18"/>
    </p:embeddedFont>
  </p:embeddedFontLst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35" autoAdjust="0"/>
    <p:restoredTop sz="94660"/>
  </p:normalViewPr>
  <p:slideViewPr>
    <p:cSldViewPr snapToGrid="0">
      <p:cViewPr varScale="1">
        <p:scale>
          <a:sx n="84" d="100"/>
          <a:sy n="84" d="100"/>
        </p:scale>
        <p:origin x="91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ableStyles" Target="tableStyles.xml"/></Relationships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png>
</file>

<file path=ppt/media/image30.jpe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53538A-54C9-48E9-9EAA-17FFC91F3C76}" type="datetimeFigureOut">
              <a:rPr kumimoji="1" lang="ja-JP" altLang="en-US" smtClean="0"/>
              <a:t>2024/5/16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545E2E-902B-4835-AD12-5825173A616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941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545E2E-902B-4835-AD12-5825173A616F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220431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545E2E-902B-4835-AD12-5825173A616F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728946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F06FE35-A3A6-446C-F872-7140E3DD69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24B7FD07-4B0F-E90C-2B5F-947BDDDBA0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120CEF8-1CCD-632C-9710-9A4C3EAA5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8CCC12F-57FE-6816-D3CF-A2E27F4C4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9BBC56A-1BE2-4E4A-1286-ED5636643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81742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CCA04F0-3691-59A6-C0CD-A3630FF56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360AEE49-6147-E3D2-94F6-6751BD22C0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8CB6ADB-A668-96FB-1C48-2C4F2AFB0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895FA59-843F-19DB-A4B9-819F29A07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9022590-9F30-9F7B-798D-D36F46204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06760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72F611A1-92E1-6717-3B75-3F8D537E2A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1DF13648-0187-6EF3-9A50-EBAD7169AF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28B22A6-4A04-1827-AA46-C3229FC545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6E2C244-5E7A-0CC5-EB24-EF71BCA1B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8538440-4F9F-6220-0F5B-4652505F9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47632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2347CD6-2D65-7F21-D49B-017E5F22F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60D39D7-CA37-720B-6CF4-DAD79AC064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1A2914E-677A-71D2-1F69-765EF8169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6451B33-CC40-2189-0FC1-E5FAA0361C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A361FAB-0E6E-0A24-6275-58C808278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909513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0C74250-1205-C20A-CC18-A3A70BE53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82E1328-932F-6A5B-18D6-DEA069BCF2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20D51CC-39C2-AF20-5A25-FB35D48D38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C5CAEBA-6B9F-7CCD-49F8-16A74794C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94539F7-2D89-FBC1-164C-8E1672C76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48028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26A69B1-4A12-929F-BBA2-9F9EDFDB5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86CD843-F984-C506-693D-AF3F6D3A38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C042F86-B36B-FD11-8D4B-3786881D5B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35EDE38-7E44-6847-5CBC-9865EF095F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2024/5/16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74F5235-ECC6-40D6-A6B8-0AA14A4913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B932D9D-0C28-4A87-9715-C8A21AB45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2501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34DFCE6-FD2E-DF4E-9712-4CC6491F2B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C49E042-97A0-3253-DFE7-8F79453A25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D733CCC3-AE4B-0B3D-5010-FC4F6B5B6B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5FBD99EA-438F-FB02-3557-4DD8EF8CDB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6351F0BC-AD7C-390D-1B6A-B9BA8DC3B0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F56AD5DC-8A2D-393F-3890-0803E81CC3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2024/5/16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C9B7E6E7-6330-5EEB-BE9A-ECE704858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132F5D37-3D33-FD5E-EF7B-9553D6E7C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536032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730E1FD-9E6B-3F83-492F-2233B0A5C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9066BD41-0902-A7B4-61A0-345F63F4F5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2024/5/16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83DCB2C2-5474-317F-1D25-F141DF978A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AF2D9D32-3C15-193D-C334-4F0164536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90887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4870AA3-9A9D-F411-373D-56FD58ED64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2024/5/16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39EDB0E5-A3F3-5A4C-ED82-43A572305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DFFCDA1-5362-5A71-EE7B-1EFD57478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80819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1FB7E03-67C7-3602-C4F1-D483765F0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EC2F8FA-508F-4EE4-7D59-2FFCD33431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0F422E7-7799-710A-85DE-2E805C0274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8F984B0-520F-751C-735A-2F3C568B4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2024/5/16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82BA2D5-65B9-431A-021E-6A5E2A47C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98E05E0-4C43-7092-C172-C91FFFD3D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153987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ED0EC58-4C27-A5B4-16E9-8E2D21E9A9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61523ADD-FB48-B580-95AD-87F46B21D6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A08AD46E-10F1-C8F4-5084-9A1BF19112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713C198-B689-CB35-8582-FAB6E306B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2024/5/16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FB53659-05DA-076B-E7FC-25E1472F5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7D9E9A9-17DA-97A8-7A9F-F19A2F099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870165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BDDE33EA-FACD-2253-2A87-E393621C2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6FBC395-2FBD-B421-B23B-0153A42CF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20CB38B-C6B4-2CA4-C0BC-432203B31E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7B85957-4428-4D2A-945A-2E4223A80275}" type="datetimeFigureOut">
              <a:rPr kumimoji="1" lang="ja-JP" altLang="en-US" smtClean="0"/>
              <a:t>2024/5/16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68EA489-A07C-3747-9CF5-04F86863AC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1936F66-141E-45D4-BB34-B46B0F203C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098970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13" Type="http://schemas.openxmlformats.org/officeDocument/2006/relationships/image" Target="../media/image15.png"/><Relationship Id="rId3" Type="http://schemas.openxmlformats.org/officeDocument/2006/relationships/image" Target="../media/image9.jpg"/><Relationship Id="rId7" Type="http://schemas.openxmlformats.org/officeDocument/2006/relationships/image" Target="../media/image12.png"/><Relationship Id="rId12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14.png"/><Relationship Id="rId5" Type="http://schemas.openxmlformats.org/officeDocument/2006/relationships/image" Target="../media/image10.png"/><Relationship Id="rId15" Type="http://schemas.openxmlformats.org/officeDocument/2006/relationships/image" Target="../media/image17.png"/><Relationship Id="rId10" Type="http://schemas.openxmlformats.org/officeDocument/2006/relationships/image" Target="../media/image5.png"/><Relationship Id="rId4" Type="http://schemas.openxmlformats.org/officeDocument/2006/relationships/image" Target="../media/image1.jpg"/><Relationship Id="rId9" Type="http://schemas.openxmlformats.org/officeDocument/2006/relationships/image" Target="../media/image13.png"/><Relationship Id="rId1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0.png"/><Relationship Id="rId7" Type="http://schemas.openxmlformats.org/officeDocument/2006/relationships/image" Target="../media/image15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12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13" Type="http://schemas.openxmlformats.org/officeDocument/2006/relationships/image" Target="../media/image25.png"/><Relationship Id="rId18" Type="http://schemas.microsoft.com/office/2007/relationships/hdphoto" Target="../media/hdphoto2.wdp"/><Relationship Id="rId3" Type="http://schemas.openxmlformats.org/officeDocument/2006/relationships/image" Target="../media/image19.jpg"/><Relationship Id="rId7" Type="http://schemas.openxmlformats.org/officeDocument/2006/relationships/image" Target="../media/image14.png"/><Relationship Id="rId12" Type="http://schemas.openxmlformats.org/officeDocument/2006/relationships/image" Target="../media/image24.png"/><Relationship Id="rId17" Type="http://schemas.openxmlformats.org/officeDocument/2006/relationships/image" Target="../media/image28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11" Type="http://schemas.openxmlformats.org/officeDocument/2006/relationships/image" Target="../media/image23.png"/><Relationship Id="rId5" Type="http://schemas.openxmlformats.org/officeDocument/2006/relationships/image" Target="../media/image20.png"/><Relationship Id="rId15" Type="http://schemas.openxmlformats.org/officeDocument/2006/relationships/image" Target="../media/image27.png"/><Relationship Id="rId10" Type="http://schemas.openxmlformats.org/officeDocument/2006/relationships/image" Target="../media/image22.png"/><Relationship Id="rId4" Type="http://schemas.openxmlformats.org/officeDocument/2006/relationships/image" Target="../media/image1.jpg"/><Relationship Id="rId9" Type="http://schemas.openxmlformats.org/officeDocument/2006/relationships/image" Target="../media/image15.png"/><Relationship Id="rId14" Type="http://schemas.openxmlformats.org/officeDocument/2006/relationships/image" Target="../media/image26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29.jpg"/><Relationship Id="rId7" Type="http://schemas.openxmlformats.org/officeDocument/2006/relationships/image" Target="../media/image12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0.png"/><Relationship Id="rId4" Type="http://schemas.openxmlformats.org/officeDocument/2006/relationships/image" Target="../media/image30.jpeg"/><Relationship Id="rId9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0.png"/><Relationship Id="rId7" Type="http://schemas.openxmlformats.org/officeDocument/2006/relationships/image" Target="../media/image13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31.png"/><Relationship Id="rId4" Type="http://schemas.openxmlformats.org/officeDocument/2006/relationships/image" Target="../media/image20.png"/><Relationship Id="rId9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4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CFA5C8D7-FA6C-B6AC-D274-7AC74BE5EF7C}"/>
              </a:ext>
            </a:extLst>
          </p:cNvPr>
          <p:cNvSpPr txBox="1"/>
          <p:nvPr/>
        </p:nvSpPr>
        <p:spPr>
          <a:xfrm>
            <a:off x="2073103" y="1428452"/>
            <a:ext cx="804579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8800" b="1" dirty="0">
                <a:solidFill>
                  <a:schemeClr val="bg1"/>
                </a:solidFill>
                <a:effectLst>
                  <a:glow rad="889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LOVE</a:t>
            </a:r>
            <a:r>
              <a:rPr lang="ja-JP" altLang="en-US" sz="8800" b="1" dirty="0">
                <a:solidFill>
                  <a:schemeClr val="bg1"/>
                </a:solidFill>
                <a:effectLst>
                  <a:glow rad="889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 </a:t>
            </a:r>
            <a:r>
              <a:rPr lang="en-US" altLang="ja-JP" sz="8800" b="1" dirty="0">
                <a:solidFill>
                  <a:schemeClr val="bg1"/>
                </a:solidFill>
                <a:effectLst>
                  <a:glow rad="889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SUITON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24E695C-6690-2840-5542-F09AA3F933C8}"/>
              </a:ext>
            </a:extLst>
          </p:cNvPr>
          <p:cNvSpPr txBox="1"/>
          <p:nvPr/>
        </p:nvSpPr>
        <p:spPr>
          <a:xfrm>
            <a:off x="9487953" y="4857293"/>
            <a:ext cx="19207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ja-JP" sz="3600" b="1" dirty="0" err="1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Handine</a:t>
            </a:r>
            <a:endParaRPr lang="en-US" altLang="ja-JP" sz="3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5C7D9FFE-8DCF-1288-C4DD-9AC5888E35DC}"/>
              </a:ext>
            </a:extLst>
          </p:cNvPr>
          <p:cNvSpPr txBox="1"/>
          <p:nvPr/>
        </p:nvSpPr>
        <p:spPr>
          <a:xfrm>
            <a:off x="4700424" y="2875002"/>
            <a:ext cx="279115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6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企画書</a:t>
            </a:r>
            <a:endParaRPr lang="en-US" altLang="ja-JP" sz="6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55EC7F53-57D2-E05B-697D-A0D5D8C551C5}"/>
              </a:ext>
            </a:extLst>
          </p:cNvPr>
          <p:cNvSpPr txBox="1"/>
          <p:nvPr/>
        </p:nvSpPr>
        <p:spPr>
          <a:xfrm>
            <a:off x="8515971" y="5951385"/>
            <a:ext cx="17331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石原 颯馬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3547980D-402B-7C9A-50C8-5F9827929237}"/>
              </a:ext>
            </a:extLst>
          </p:cNvPr>
          <p:cNvSpPr txBox="1"/>
          <p:nvPr/>
        </p:nvSpPr>
        <p:spPr>
          <a:xfrm>
            <a:off x="8515971" y="6366883"/>
            <a:ext cx="17331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奥定 伊吹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24AC29FA-9CFA-569F-44B8-B63CDFE21016}"/>
              </a:ext>
            </a:extLst>
          </p:cNvPr>
          <p:cNvSpPr txBox="1"/>
          <p:nvPr/>
        </p:nvSpPr>
        <p:spPr>
          <a:xfrm>
            <a:off x="8515970" y="5490676"/>
            <a:ext cx="17331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相馬 靜雅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A2640B4D-5250-A054-6420-44732E8B28BB}"/>
              </a:ext>
            </a:extLst>
          </p:cNvPr>
          <p:cNvSpPr txBox="1"/>
          <p:nvPr/>
        </p:nvSpPr>
        <p:spPr>
          <a:xfrm>
            <a:off x="10253145" y="6367839"/>
            <a:ext cx="17331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堀川 萩大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91684618-6981-F72D-4E70-40A18FB9F75A}"/>
              </a:ext>
            </a:extLst>
          </p:cNvPr>
          <p:cNvSpPr txBox="1"/>
          <p:nvPr/>
        </p:nvSpPr>
        <p:spPr>
          <a:xfrm>
            <a:off x="10249138" y="5953296"/>
            <a:ext cx="20489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日野澤 匠泉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61703CC5-D544-0034-0222-781CD1E4AAEF}"/>
              </a:ext>
            </a:extLst>
          </p:cNvPr>
          <p:cNvSpPr txBox="1"/>
          <p:nvPr/>
        </p:nvSpPr>
        <p:spPr>
          <a:xfrm>
            <a:off x="10249139" y="5490676"/>
            <a:ext cx="20489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澗口 将太郎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68629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4000"/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03BCA140-E1A1-A98A-9CA9-224EB526A850}"/>
              </a:ext>
            </a:extLst>
          </p:cNvPr>
          <p:cNvSpPr txBox="1"/>
          <p:nvPr/>
        </p:nvSpPr>
        <p:spPr>
          <a:xfrm>
            <a:off x="4685196" y="557784"/>
            <a:ext cx="282160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0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コンセプト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2F303F2-093D-9CA0-C22C-9B8A3C382339}"/>
              </a:ext>
            </a:extLst>
          </p:cNvPr>
          <p:cNvSpPr txBox="1"/>
          <p:nvPr/>
        </p:nvSpPr>
        <p:spPr>
          <a:xfrm>
            <a:off x="3381891" y="6174330"/>
            <a:ext cx="27141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ターゲット層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1271E8B4-A6A4-9B3D-AE4D-7E7433E3C8FA}"/>
              </a:ext>
            </a:extLst>
          </p:cNvPr>
          <p:cNvSpPr txBox="1"/>
          <p:nvPr/>
        </p:nvSpPr>
        <p:spPr>
          <a:xfrm>
            <a:off x="6095999" y="6174329"/>
            <a:ext cx="47503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NINJA</a:t>
            </a:r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が好きな海外</a:t>
            </a:r>
            <a:r>
              <a:rPr kumimoji="1" lang="en-US" altLang="ja-JP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20</a:t>
            </a:r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代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6C859379-A88C-669A-71A9-8C72C7A2D81F}"/>
              </a:ext>
            </a:extLst>
          </p:cNvPr>
          <p:cNvSpPr txBox="1"/>
          <p:nvPr/>
        </p:nvSpPr>
        <p:spPr>
          <a:xfrm>
            <a:off x="345065" y="2135499"/>
            <a:ext cx="1150186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5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超圧倒的すいとん体験をあなたに </a:t>
            </a:r>
            <a:endParaRPr kumimoji="1" lang="en-US" altLang="ja-JP" sz="5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pPr algn="ctr"/>
            <a:r>
              <a:rPr kumimoji="1" lang="ja-JP" altLang="en-US" sz="5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～配達を添えて～</a:t>
            </a:r>
          </a:p>
        </p:txBody>
      </p:sp>
    </p:spTree>
    <p:extLst>
      <p:ext uri="{BB962C8B-B14F-4D97-AF65-F5344CB8AC3E}">
        <p14:creationId xmlns:p14="http://schemas.microsoft.com/office/powerpoint/2010/main" val="34087932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4000"/>
            <a:lum/>
          </a:blip>
          <a:srcRect/>
          <a:stretch>
            <a:fillRect l="-13000" t="-10000" r="-12000" b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C1051BD7-B107-39D0-6A98-153AB77A27B3}"/>
              </a:ext>
            </a:extLst>
          </p:cNvPr>
          <p:cNvSpPr txBox="1"/>
          <p:nvPr/>
        </p:nvSpPr>
        <p:spPr>
          <a:xfrm>
            <a:off x="5237370" y="870702"/>
            <a:ext cx="160813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任務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49690163-4596-B027-33B7-6FBA91F8E7D8}"/>
              </a:ext>
            </a:extLst>
          </p:cNvPr>
          <p:cNvSpPr txBox="1"/>
          <p:nvPr/>
        </p:nvSpPr>
        <p:spPr>
          <a:xfrm>
            <a:off x="389889" y="2940704"/>
            <a:ext cx="48221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 b="1" dirty="0">
                <a:solidFill>
                  <a:srgbClr val="FF0000"/>
                </a:solidFill>
                <a:effectLst>
                  <a:glow rad="63500">
                    <a:schemeClr val="bg1"/>
                  </a:glow>
                  <a:outerShdw blurRad="38100" dist="38100" dir="2700000" algn="tl">
                    <a:srgbClr val="000000">
                      <a:alpha val="50000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すいとんの術を駆使</a:t>
            </a:r>
            <a:r>
              <a:rPr lang="ja-JP" altLang="en-US" sz="3200" b="1" dirty="0">
                <a:effectLst>
                  <a:glow rad="63500">
                    <a:schemeClr val="bg1"/>
                  </a:glow>
                  <a:outerShdw blurRad="38100" dist="38100" dir="2700000" algn="tl">
                    <a:srgbClr val="000000">
                      <a:alpha val="50000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して</a:t>
            </a:r>
            <a:endParaRPr kumimoji="1" lang="ja-JP" altLang="en-US" sz="3200" b="1" dirty="0">
              <a:effectLst>
                <a:glow rad="63500">
                  <a:schemeClr val="bg1"/>
                </a:glow>
                <a:outerShdw blurRad="38100" dist="38100" dir="2700000" algn="tl">
                  <a:srgbClr val="000000">
                    <a:alpha val="50000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44DC9F87-E2CF-67E0-7D80-3E890BC94BEC}"/>
              </a:ext>
            </a:extLst>
          </p:cNvPr>
          <p:cNvSpPr txBox="1"/>
          <p:nvPr/>
        </p:nvSpPr>
        <p:spPr>
          <a:xfrm>
            <a:off x="389889" y="3514040"/>
            <a:ext cx="60869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 b="1" dirty="0">
                <a:effectLst>
                  <a:glow rad="63500">
                    <a:schemeClr val="bg1"/>
                  </a:glow>
                  <a:outerShdw blurRad="38100" dist="38100" dir="2700000" algn="tl">
                    <a:srgbClr val="000000">
                      <a:alpha val="50000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水路を利用して</a:t>
            </a:r>
            <a:r>
              <a:rPr kumimoji="1" lang="ja-JP" altLang="en-US" sz="3200" b="1" dirty="0">
                <a:effectLst>
                  <a:glow rad="63500">
                    <a:schemeClr val="bg1"/>
                  </a:glow>
                  <a:outerShdw blurRad="38100" dist="38100" dir="2700000" algn="tl">
                    <a:srgbClr val="000000">
                      <a:alpha val="50000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運んでいくべし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DFC36AC1-40D0-0DB9-7D52-8B90E5A1C499}"/>
              </a:ext>
            </a:extLst>
          </p:cNvPr>
          <p:cNvSpPr txBox="1"/>
          <p:nvPr/>
        </p:nvSpPr>
        <p:spPr>
          <a:xfrm>
            <a:off x="389889" y="4087376"/>
            <a:ext cx="56653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 b="1" dirty="0">
                <a:effectLst>
                  <a:glow rad="63500">
                    <a:schemeClr val="bg1"/>
                  </a:glow>
                  <a:outerShdw blurRad="38100" dist="38100" dir="2700000" algn="tl">
                    <a:srgbClr val="000000">
                      <a:alpha val="50000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絶対に</a:t>
            </a:r>
            <a:r>
              <a:rPr lang="ja-JP" altLang="en-US" sz="3200" b="1" dirty="0">
                <a:solidFill>
                  <a:srgbClr val="FF0000"/>
                </a:solidFill>
                <a:effectLst>
                  <a:glow rad="63500">
                    <a:schemeClr val="bg1"/>
                  </a:glow>
                  <a:outerShdw blurRad="38100" dist="38100" dir="2700000" algn="tl">
                    <a:srgbClr val="000000">
                      <a:alpha val="50000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水には落とすべからず</a:t>
            </a:r>
            <a:endParaRPr kumimoji="1" lang="ja-JP" altLang="en-US" sz="3200" b="1" dirty="0">
              <a:solidFill>
                <a:srgbClr val="FF0000"/>
              </a:solidFill>
              <a:effectLst>
                <a:glow rad="63500">
                  <a:schemeClr val="bg1"/>
                </a:glow>
                <a:outerShdw blurRad="38100" dist="38100" dir="2700000" algn="tl">
                  <a:srgbClr val="000000">
                    <a:alpha val="50000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E4CDAAF8-7E84-71F0-6008-DDC42963A543}"/>
              </a:ext>
            </a:extLst>
          </p:cNvPr>
          <p:cNvSpPr txBox="1"/>
          <p:nvPr/>
        </p:nvSpPr>
        <p:spPr>
          <a:xfrm>
            <a:off x="389889" y="5223613"/>
            <a:ext cx="115675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effectLst>
                  <a:glow rad="63500">
                    <a:schemeClr val="bg1"/>
                  </a:glow>
                  <a:outerShdw blurRad="38100" dist="38100" dir="2700000" algn="tl">
                    <a:srgbClr val="000000">
                      <a:alpha val="50000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城下町、渓谷の水をくぐりぬけ</a:t>
            </a:r>
            <a:r>
              <a:rPr kumimoji="1" lang="ja-JP" altLang="en-US" sz="3200" b="1" dirty="0">
                <a:solidFill>
                  <a:srgbClr val="FF0000"/>
                </a:solidFill>
                <a:effectLst>
                  <a:glow rad="63500">
                    <a:schemeClr val="bg1"/>
                  </a:glow>
                  <a:outerShdw blurRad="38100" dist="38100" dir="2700000" algn="tl">
                    <a:srgbClr val="000000">
                      <a:alpha val="50000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依頼人まで無事届ける</a:t>
            </a:r>
            <a:r>
              <a:rPr kumimoji="1" lang="ja-JP" altLang="en-US" sz="3200" b="1" dirty="0">
                <a:effectLst>
                  <a:glow rad="63500">
                    <a:schemeClr val="bg1"/>
                  </a:glow>
                  <a:outerShdw blurRad="38100" dist="38100" dir="2700000" algn="tl">
                    <a:srgbClr val="000000">
                      <a:alpha val="50000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ように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EB6262D8-D1EA-1AD3-4D6E-A30E8EB7B958}"/>
              </a:ext>
            </a:extLst>
          </p:cNvPr>
          <p:cNvSpPr txBox="1"/>
          <p:nvPr/>
        </p:nvSpPr>
        <p:spPr>
          <a:xfrm>
            <a:off x="389889" y="1794032"/>
            <a:ext cx="69301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effectLst>
                  <a:glow rad="63500">
                    <a:schemeClr val="bg1"/>
                  </a:glow>
                  <a:outerShdw blurRad="38100" dist="38100" dir="2700000" algn="tl">
                    <a:srgbClr val="000000">
                      <a:alpha val="50000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貴殿に</a:t>
            </a:r>
            <a:r>
              <a:rPr kumimoji="1" lang="ja-JP" altLang="en-US" sz="3200" b="1" dirty="0">
                <a:solidFill>
                  <a:srgbClr val="FF0000"/>
                </a:solidFill>
                <a:effectLst>
                  <a:glow rad="63500">
                    <a:schemeClr val="bg1"/>
                  </a:glow>
                  <a:outerShdw blurRad="38100" dist="38100" dir="2700000" algn="tl">
                    <a:srgbClr val="000000">
                      <a:alpha val="50000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荷物を運んで</a:t>
            </a:r>
            <a:r>
              <a:rPr kumimoji="1" lang="ja-JP" altLang="en-US" sz="3200" b="1" dirty="0">
                <a:effectLst>
                  <a:glow rad="63500">
                    <a:schemeClr val="bg1"/>
                  </a:glow>
                  <a:outerShdw blurRad="38100" dist="38100" dir="2700000" algn="tl">
                    <a:srgbClr val="000000">
                      <a:alpha val="50000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いただきたい。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070FE33C-E95C-8B77-862C-F61D9D939713}"/>
              </a:ext>
            </a:extLst>
          </p:cNvPr>
          <p:cNvSpPr txBox="1"/>
          <p:nvPr/>
        </p:nvSpPr>
        <p:spPr>
          <a:xfrm>
            <a:off x="389889" y="2367368"/>
            <a:ext cx="56653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effectLst>
                  <a:glow rad="63500">
                    <a:schemeClr val="bg1"/>
                  </a:glow>
                  <a:outerShdw blurRad="38100" dist="38100" dir="2700000" algn="tl">
                    <a:srgbClr val="000000">
                      <a:alpha val="50000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ただし地上では危険が多い。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CA186253-5DB5-13E0-CB7D-1B1FD2AF9BED}"/>
              </a:ext>
            </a:extLst>
          </p:cNvPr>
          <p:cNvSpPr txBox="1"/>
          <p:nvPr/>
        </p:nvSpPr>
        <p:spPr>
          <a:xfrm>
            <a:off x="389889" y="4655592"/>
            <a:ext cx="81948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effectLst>
                  <a:glow rad="63500">
                    <a:schemeClr val="bg1"/>
                  </a:glow>
                  <a:outerShdw blurRad="38100" dist="38100" dir="2700000" algn="tl">
                    <a:srgbClr val="000000">
                      <a:alpha val="50000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また、道中の障害物にも気を付けるべし。</a:t>
            </a:r>
          </a:p>
        </p:txBody>
      </p:sp>
      <p:pic>
        <p:nvPicPr>
          <p:cNvPr id="3" name="図 2" descr="挿絵 が含まれている画像&#10;&#10;自動的に生成された説明">
            <a:extLst>
              <a:ext uri="{FF2B5EF4-FFF2-40B4-BE49-F238E27FC236}">
                <a16:creationId xmlns:a16="http://schemas.microsoft.com/office/drawing/2014/main" id="{3BD5FC14-3E49-C500-F7D9-930DA28A6A4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05"/>
          <a:stretch/>
        </p:blipFill>
        <p:spPr>
          <a:xfrm rot="1467686" flipH="1">
            <a:off x="7600009" y="3023880"/>
            <a:ext cx="849005" cy="1768393"/>
          </a:xfrm>
          <a:prstGeom prst="rect">
            <a:avLst/>
          </a:prstGeom>
          <a:effectLst>
            <a:glow rad="63500">
              <a:schemeClr val="accent4">
                <a:lumMod val="20000"/>
                <a:lumOff val="8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図 12" descr="光, 挿絵 が含まれている画像&#10;&#10;自動的に生成された説明">
            <a:extLst>
              <a:ext uri="{FF2B5EF4-FFF2-40B4-BE49-F238E27FC236}">
                <a16:creationId xmlns:a16="http://schemas.microsoft.com/office/drawing/2014/main" id="{2221DCC0-53ED-0C2B-CDA3-213EF6992B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5401" flipV="1">
            <a:off x="8191101" y="2527887"/>
            <a:ext cx="1343656" cy="46423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6" name="図 15" descr="カップ, テーブル, 屋内, 座る が含まれている画像&#10;&#10;自動的に生成された説明">
            <a:extLst>
              <a:ext uri="{FF2B5EF4-FFF2-40B4-BE49-F238E27FC236}">
                <a16:creationId xmlns:a16="http://schemas.microsoft.com/office/drawing/2014/main" id="{37E2ABED-B845-2B44-0256-7DA4AA66650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400" r="55955"/>
          <a:stretch/>
        </p:blipFill>
        <p:spPr>
          <a:xfrm rot="1935000">
            <a:off x="9034931" y="1384581"/>
            <a:ext cx="764363" cy="86572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8" name="図 17" descr="シャツ, 消火栓, 部屋 が含まれている画像&#10;&#10;自動的に生成された説明">
            <a:extLst>
              <a:ext uri="{FF2B5EF4-FFF2-40B4-BE49-F238E27FC236}">
                <a16:creationId xmlns:a16="http://schemas.microsoft.com/office/drawing/2014/main" id="{4C4EB08C-EC14-4C9B-60E3-7A939B83ED9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02" r="36995"/>
          <a:stretch/>
        </p:blipFill>
        <p:spPr>
          <a:xfrm>
            <a:off x="10345232" y="1185526"/>
            <a:ext cx="975373" cy="2501222"/>
          </a:xfrm>
          <a:prstGeom prst="rect">
            <a:avLst/>
          </a:prstGeom>
          <a:effectLst>
            <a:glow rad="76200">
              <a:srgbClr val="FFFF00"/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00DB7FF5-AC9A-D769-F27B-70DC94F2BE44}"/>
              </a:ext>
            </a:extLst>
          </p:cNvPr>
          <p:cNvSpPr/>
          <p:nvPr/>
        </p:nvSpPr>
        <p:spPr>
          <a:xfrm>
            <a:off x="10292577" y="3473634"/>
            <a:ext cx="1148589" cy="1415052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1"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686651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屋外, 水, 砂浜, 記号 が含まれている画像&#10;&#10;自動的に生成された説明">
            <a:extLst>
              <a:ext uri="{FF2B5EF4-FFF2-40B4-BE49-F238E27FC236}">
                <a16:creationId xmlns:a16="http://schemas.microsoft.com/office/drawing/2014/main" id="{53EC96E5-824D-C037-A162-F4C12C9E49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6496" y="1626796"/>
            <a:ext cx="8600911" cy="5158052"/>
          </a:xfrm>
          <a:prstGeom prst="rect">
            <a:avLst/>
          </a:prstGeom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EFFA3203-FA7E-FF9E-38DE-CBF47B351396}"/>
              </a:ext>
            </a:extLst>
          </p:cNvPr>
          <p:cNvSpPr txBox="1"/>
          <p:nvPr/>
        </p:nvSpPr>
        <p:spPr>
          <a:xfrm>
            <a:off x="3868467" y="-18173"/>
            <a:ext cx="44550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ゲーム画面イメージ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782EA425-3664-8F29-D439-83B60635E81B}"/>
              </a:ext>
            </a:extLst>
          </p:cNvPr>
          <p:cNvSpPr txBox="1"/>
          <p:nvPr/>
        </p:nvSpPr>
        <p:spPr>
          <a:xfrm>
            <a:off x="3602117" y="944546"/>
            <a:ext cx="16594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操作方法</a:t>
            </a:r>
            <a:endParaRPr kumimoji="1" lang="en-US" altLang="ja-JP" sz="28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EDF02366-C931-2A73-90B7-4FAF3FF2D90A}"/>
              </a:ext>
            </a:extLst>
          </p:cNvPr>
          <p:cNvSpPr txBox="1"/>
          <p:nvPr/>
        </p:nvSpPr>
        <p:spPr>
          <a:xfrm>
            <a:off x="5597812" y="886205"/>
            <a:ext cx="549386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ja-JP" altLang="en-US" sz="3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移動　空気を出す　ワザ</a:t>
            </a:r>
            <a:endParaRPr lang="ja-JP" altLang="en-US" sz="3600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D97035CF-198E-56F4-777E-8E230687BBF3}"/>
              </a:ext>
            </a:extLst>
          </p:cNvPr>
          <p:cNvSpPr txBox="1"/>
          <p:nvPr/>
        </p:nvSpPr>
        <p:spPr>
          <a:xfrm>
            <a:off x="7334774" y="5861518"/>
            <a:ext cx="553357" cy="523220"/>
          </a:xfrm>
          <a:prstGeom prst="rect">
            <a:avLst/>
          </a:prstGeom>
          <a:noFill/>
          <a:effectLst>
            <a:glow rad="101600">
              <a:schemeClr val="bg1">
                <a:alpha val="60000"/>
              </a:schemeClr>
            </a:glow>
          </a:effectLst>
        </p:spPr>
        <p:txBody>
          <a:bodyPr wrap="none" rtlCol="0">
            <a:spAutoFit/>
          </a:bodyPr>
          <a:lstStyle/>
          <a:p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①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FC69CB63-FF08-3512-BAB7-818C418B85C3}"/>
              </a:ext>
            </a:extLst>
          </p:cNvPr>
          <p:cNvSpPr txBox="1"/>
          <p:nvPr/>
        </p:nvSpPr>
        <p:spPr>
          <a:xfrm>
            <a:off x="7334774" y="3018223"/>
            <a:ext cx="6062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②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816BCE68-DB88-3C61-099D-50F00EC486FD}"/>
              </a:ext>
            </a:extLst>
          </p:cNvPr>
          <p:cNvSpPr txBox="1"/>
          <p:nvPr/>
        </p:nvSpPr>
        <p:spPr>
          <a:xfrm>
            <a:off x="8639700" y="1720543"/>
            <a:ext cx="5533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③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FAEB4289-3323-3770-88DE-F0957B72A8E7}"/>
              </a:ext>
            </a:extLst>
          </p:cNvPr>
          <p:cNvSpPr txBox="1"/>
          <p:nvPr/>
        </p:nvSpPr>
        <p:spPr>
          <a:xfrm>
            <a:off x="8639700" y="2125518"/>
            <a:ext cx="5533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④</a:t>
            </a: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F10E4C5E-59CC-3FC2-1128-AD78BA3DE203}"/>
              </a:ext>
            </a:extLst>
          </p:cNvPr>
          <p:cNvSpPr txBox="1"/>
          <p:nvPr/>
        </p:nvSpPr>
        <p:spPr>
          <a:xfrm>
            <a:off x="3602117" y="1992243"/>
            <a:ext cx="5533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⑤</a:t>
            </a: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30B15427-BE13-C133-0E9C-39DB6FB2EC45}"/>
              </a:ext>
            </a:extLst>
          </p:cNvPr>
          <p:cNvSpPr txBox="1"/>
          <p:nvPr/>
        </p:nvSpPr>
        <p:spPr>
          <a:xfrm>
            <a:off x="36748" y="-88359"/>
            <a:ext cx="2784917" cy="461665"/>
          </a:xfrm>
          <a:prstGeom prst="rect">
            <a:avLst/>
          </a:prstGeom>
          <a:noFill/>
          <a:effectLst>
            <a:glow rad="101600">
              <a:schemeClr val="bg1">
                <a:alpha val="6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① プレイヤー</a:t>
            </a: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BF1D34A4-C09A-6234-D8C3-5F0BB3AA31ED}"/>
              </a:ext>
            </a:extLst>
          </p:cNvPr>
          <p:cNvSpPr txBox="1"/>
          <p:nvPr/>
        </p:nvSpPr>
        <p:spPr>
          <a:xfrm>
            <a:off x="10838" y="766919"/>
            <a:ext cx="31211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②　荷物</a:t>
            </a:r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D8F47B6D-F709-8013-D551-FF78849373F0}"/>
              </a:ext>
            </a:extLst>
          </p:cNvPr>
          <p:cNvSpPr txBox="1"/>
          <p:nvPr/>
        </p:nvSpPr>
        <p:spPr>
          <a:xfrm>
            <a:off x="0" y="1947786"/>
            <a:ext cx="29443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③　時間</a:t>
            </a:r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B03604C8-F9E2-F0FD-9D88-6570C70B265A}"/>
              </a:ext>
            </a:extLst>
          </p:cNvPr>
          <p:cNvSpPr txBox="1"/>
          <p:nvPr/>
        </p:nvSpPr>
        <p:spPr>
          <a:xfrm>
            <a:off x="10838" y="3141333"/>
            <a:ext cx="30991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④　評価</a:t>
            </a: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2E7DDCFB-27A8-0E8F-E6D5-5411C887B5F8}"/>
              </a:ext>
            </a:extLst>
          </p:cNvPr>
          <p:cNvSpPr txBox="1"/>
          <p:nvPr/>
        </p:nvSpPr>
        <p:spPr>
          <a:xfrm>
            <a:off x="-54779" y="4378316"/>
            <a:ext cx="29679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⑤　判定</a:t>
            </a:r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2D8376A6-8DE2-AA73-3610-BCFDC93AE14E}"/>
              </a:ext>
            </a:extLst>
          </p:cNvPr>
          <p:cNvSpPr txBox="1"/>
          <p:nvPr/>
        </p:nvSpPr>
        <p:spPr>
          <a:xfrm>
            <a:off x="0" y="304993"/>
            <a:ext cx="3121183" cy="523220"/>
          </a:xfrm>
          <a:prstGeom prst="rect">
            <a:avLst/>
          </a:prstGeom>
          <a:noFill/>
          <a:effectLst>
            <a:glow rad="101600">
              <a:schemeClr val="bg1">
                <a:alpha val="6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ja-JP" altLang="en-US" sz="1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実際に動かすキャラクター、</a:t>
            </a:r>
            <a:endParaRPr lang="en-US" altLang="ja-JP" sz="1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sz="1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前に進んでゴールを目指す。</a:t>
            </a:r>
            <a:endParaRPr lang="en-US" altLang="ja-JP" sz="1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B72F517C-6123-AD14-9ACA-FCA78DDEEAD4}"/>
              </a:ext>
            </a:extLst>
          </p:cNvPr>
          <p:cNvSpPr txBox="1"/>
          <p:nvPr/>
        </p:nvSpPr>
        <p:spPr>
          <a:xfrm>
            <a:off x="-11221" y="1175951"/>
            <a:ext cx="3121183" cy="830997"/>
          </a:xfrm>
          <a:prstGeom prst="rect">
            <a:avLst/>
          </a:prstGeom>
          <a:noFill/>
          <a:effectLst>
            <a:glow rad="101600">
              <a:schemeClr val="bg1">
                <a:alpha val="6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空気で運ぶ対象物。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上下に調整しながら浮かせて運んでいく。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9804814B-8BC1-5018-0827-9E84F3AEAC82}"/>
              </a:ext>
            </a:extLst>
          </p:cNvPr>
          <p:cNvSpPr txBox="1"/>
          <p:nvPr/>
        </p:nvSpPr>
        <p:spPr>
          <a:xfrm>
            <a:off x="-192" y="2389817"/>
            <a:ext cx="3121183" cy="861774"/>
          </a:xfrm>
          <a:prstGeom prst="rect">
            <a:avLst/>
          </a:prstGeom>
          <a:noFill/>
          <a:effectLst>
            <a:glow rad="101600">
              <a:schemeClr val="bg1">
                <a:alpha val="6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ゴールまでの時間。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制限時間ではなくゴール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するまで増え続ける。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49B53885-D777-CB16-499B-9276A313E338}"/>
              </a:ext>
            </a:extLst>
          </p:cNvPr>
          <p:cNvSpPr txBox="1"/>
          <p:nvPr/>
        </p:nvSpPr>
        <p:spPr>
          <a:xfrm>
            <a:off x="-34822" y="3599952"/>
            <a:ext cx="3769816" cy="861774"/>
          </a:xfrm>
          <a:prstGeom prst="rect">
            <a:avLst/>
          </a:prstGeom>
          <a:noFill/>
          <a:effectLst>
            <a:glow rad="101600">
              <a:schemeClr val="bg1">
                <a:alpha val="6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ワザやニアミスで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増えるスコア。最終的な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クリアランクに繋がる。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4DFC0F68-1619-A382-5773-5DEA384A2F3C}"/>
              </a:ext>
            </a:extLst>
          </p:cNvPr>
          <p:cNvSpPr txBox="1"/>
          <p:nvPr/>
        </p:nvSpPr>
        <p:spPr>
          <a:xfrm>
            <a:off x="-54779" y="4811345"/>
            <a:ext cx="3769816" cy="861774"/>
          </a:xfrm>
          <a:prstGeom prst="rect">
            <a:avLst/>
          </a:prstGeom>
          <a:noFill/>
          <a:effectLst>
            <a:glow rad="101600">
              <a:schemeClr val="bg1">
                <a:alpha val="6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ワザやニアミスの完璧度を判定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よりギリギリを、より高難易度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に挑戦すると高い評価を貰える。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90A9D362-2251-379F-4753-E78F47E3B066}"/>
              </a:ext>
            </a:extLst>
          </p:cNvPr>
          <p:cNvSpPr txBox="1"/>
          <p:nvPr/>
        </p:nvSpPr>
        <p:spPr>
          <a:xfrm>
            <a:off x="4222839" y="4347538"/>
            <a:ext cx="5533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⑥</a:t>
            </a:r>
            <a:endParaRPr kumimoji="1" lang="ja-JP" altLang="en-US" sz="28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DE2AA6B5-4CED-8D49-C1BB-A030CC2FDF1A}"/>
              </a:ext>
            </a:extLst>
          </p:cNvPr>
          <p:cNvSpPr txBox="1"/>
          <p:nvPr/>
        </p:nvSpPr>
        <p:spPr>
          <a:xfrm>
            <a:off x="9936284" y="2515463"/>
            <a:ext cx="5533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⑥</a:t>
            </a:r>
            <a:endParaRPr kumimoji="1" lang="ja-JP" altLang="en-US" sz="28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36055138-7B64-3D65-394E-FA52CE7AFA1A}"/>
              </a:ext>
            </a:extLst>
          </p:cNvPr>
          <p:cNvSpPr txBox="1"/>
          <p:nvPr/>
        </p:nvSpPr>
        <p:spPr>
          <a:xfrm>
            <a:off x="-54779" y="5570229"/>
            <a:ext cx="29679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⑥　</a:t>
            </a:r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距離</a:t>
            </a:r>
            <a:endParaRPr kumimoji="1" lang="ja-JP" altLang="en-US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AAA3C910-B0A8-996D-CB11-D4E4F7FA2DC9}"/>
              </a:ext>
            </a:extLst>
          </p:cNvPr>
          <p:cNvSpPr txBox="1"/>
          <p:nvPr/>
        </p:nvSpPr>
        <p:spPr>
          <a:xfrm>
            <a:off x="-57620" y="5953851"/>
            <a:ext cx="3769816" cy="830997"/>
          </a:xfrm>
          <a:prstGeom prst="rect">
            <a:avLst/>
          </a:prstGeom>
          <a:noFill/>
          <a:effectLst>
            <a:glow rad="101600">
              <a:schemeClr val="bg1">
                <a:alpha val="6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ゴールまでの距離。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進んだ距離を反映させるような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数値と見た目の</a:t>
            </a:r>
            <a:r>
              <a:rPr lang="en-US" altLang="ja-JP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UI</a:t>
            </a:r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もある。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956728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フリーフォーム: 図形 64">
            <a:extLst>
              <a:ext uri="{FF2B5EF4-FFF2-40B4-BE49-F238E27FC236}">
                <a16:creationId xmlns:a16="http://schemas.microsoft.com/office/drawing/2014/main" id="{6889C221-E404-249D-75FF-4FF9B18A2EBC}"/>
              </a:ext>
            </a:extLst>
          </p:cNvPr>
          <p:cNvSpPr/>
          <p:nvPr/>
        </p:nvSpPr>
        <p:spPr>
          <a:xfrm rot="21386403">
            <a:off x="-287297" y="410600"/>
            <a:ext cx="12713682" cy="5888736"/>
          </a:xfrm>
          <a:custGeom>
            <a:avLst/>
            <a:gdLst>
              <a:gd name="connsiteX0" fmla="*/ 192024 w 12317513"/>
              <a:gd name="connsiteY0" fmla="*/ 5586984 h 5888736"/>
              <a:gd name="connsiteX1" fmla="*/ 182880 w 12317513"/>
              <a:gd name="connsiteY1" fmla="*/ 5385816 h 5888736"/>
              <a:gd name="connsiteX2" fmla="*/ 201168 w 12317513"/>
              <a:gd name="connsiteY2" fmla="*/ 5184648 h 5888736"/>
              <a:gd name="connsiteX3" fmla="*/ 274320 w 12317513"/>
              <a:gd name="connsiteY3" fmla="*/ 5065776 h 5888736"/>
              <a:gd name="connsiteX4" fmla="*/ 329184 w 12317513"/>
              <a:gd name="connsiteY4" fmla="*/ 5038344 h 5888736"/>
              <a:gd name="connsiteX5" fmla="*/ 694944 w 12317513"/>
              <a:gd name="connsiteY5" fmla="*/ 5001768 h 5888736"/>
              <a:gd name="connsiteX6" fmla="*/ 1115568 w 12317513"/>
              <a:gd name="connsiteY6" fmla="*/ 4992624 h 5888736"/>
              <a:gd name="connsiteX7" fmla="*/ 1225296 w 12317513"/>
              <a:gd name="connsiteY7" fmla="*/ 4983480 h 5888736"/>
              <a:gd name="connsiteX8" fmla="*/ 1499616 w 12317513"/>
              <a:gd name="connsiteY8" fmla="*/ 4773168 h 5888736"/>
              <a:gd name="connsiteX9" fmla="*/ 1709928 w 12317513"/>
              <a:gd name="connsiteY9" fmla="*/ 4590288 h 5888736"/>
              <a:gd name="connsiteX10" fmla="*/ 1819656 w 12317513"/>
              <a:gd name="connsiteY10" fmla="*/ 4480560 h 5888736"/>
              <a:gd name="connsiteX11" fmla="*/ 2103120 w 12317513"/>
              <a:gd name="connsiteY11" fmla="*/ 4206240 h 5888736"/>
              <a:gd name="connsiteX12" fmla="*/ 2395728 w 12317513"/>
              <a:gd name="connsiteY12" fmla="*/ 4169664 h 5888736"/>
              <a:gd name="connsiteX13" fmla="*/ 2651760 w 12317513"/>
              <a:gd name="connsiteY13" fmla="*/ 4160520 h 5888736"/>
              <a:gd name="connsiteX14" fmla="*/ 3364992 w 12317513"/>
              <a:gd name="connsiteY14" fmla="*/ 4105656 h 5888736"/>
              <a:gd name="connsiteX15" fmla="*/ 3630168 w 12317513"/>
              <a:gd name="connsiteY15" fmla="*/ 3803904 h 5888736"/>
              <a:gd name="connsiteX16" fmla="*/ 3886200 w 12317513"/>
              <a:gd name="connsiteY16" fmla="*/ 3538728 h 5888736"/>
              <a:gd name="connsiteX17" fmla="*/ 3986784 w 12317513"/>
              <a:gd name="connsiteY17" fmla="*/ 3447288 h 5888736"/>
              <a:gd name="connsiteX18" fmla="*/ 4087368 w 12317513"/>
              <a:gd name="connsiteY18" fmla="*/ 3328416 h 5888736"/>
              <a:gd name="connsiteX19" fmla="*/ 4297680 w 12317513"/>
              <a:gd name="connsiteY19" fmla="*/ 3172968 h 5888736"/>
              <a:gd name="connsiteX20" fmla="*/ 4361688 w 12317513"/>
              <a:gd name="connsiteY20" fmla="*/ 3145536 h 5888736"/>
              <a:gd name="connsiteX21" fmla="*/ 4480560 w 12317513"/>
              <a:gd name="connsiteY21" fmla="*/ 3136392 h 5888736"/>
              <a:gd name="connsiteX22" fmla="*/ 4791456 w 12317513"/>
              <a:gd name="connsiteY22" fmla="*/ 3145536 h 5888736"/>
              <a:gd name="connsiteX23" fmla="*/ 5020056 w 12317513"/>
              <a:gd name="connsiteY23" fmla="*/ 3154680 h 5888736"/>
              <a:gd name="connsiteX24" fmla="*/ 5367528 w 12317513"/>
              <a:gd name="connsiteY24" fmla="*/ 3163824 h 5888736"/>
              <a:gd name="connsiteX25" fmla="*/ 5742432 w 12317513"/>
              <a:gd name="connsiteY25" fmla="*/ 3118104 h 5888736"/>
              <a:gd name="connsiteX26" fmla="*/ 6080760 w 12317513"/>
              <a:gd name="connsiteY26" fmla="*/ 2852928 h 5888736"/>
              <a:gd name="connsiteX27" fmla="*/ 6190488 w 12317513"/>
              <a:gd name="connsiteY27" fmla="*/ 2706624 h 5888736"/>
              <a:gd name="connsiteX28" fmla="*/ 6263640 w 12317513"/>
              <a:gd name="connsiteY28" fmla="*/ 2624328 h 5888736"/>
              <a:gd name="connsiteX29" fmla="*/ 6281928 w 12317513"/>
              <a:gd name="connsiteY29" fmla="*/ 2587752 h 5888736"/>
              <a:gd name="connsiteX30" fmla="*/ 6455664 w 12317513"/>
              <a:gd name="connsiteY30" fmla="*/ 2377440 h 5888736"/>
              <a:gd name="connsiteX31" fmla="*/ 6592824 w 12317513"/>
              <a:gd name="connsiteY31" fmla="*/ 2313432 h 5888736"/>
              <a:gd name="connsiteX32" fmla="*/ 6638544 w 12317513"/>
              <a:gd name="connsiteY32" fmla="*/ 2295144 h 5888736"/>
              <a:gd name="connsiteX33" fmla="*/ 6848856 w 12317513"/>
              <a:gd name="connsiteY33" fmla="*/ 2286000 h 5888736"/>
              <a:gd name="connsiteX34" fmla="*/ 7187184 w 12317513"/>
              <a:gd name="connsiteY34" fmla="*/ 2331720 h 5888736"/>
              <a:gd name="connsiteX35" fmla="*/ 7315200 w 12317513"/>
              <a:gd name="connsiteY35" fmla="*/ 2340864 h 5888736"/>
              <a:gd name="connsiteX36" fmla="*/ 7626096 w 12317513"/>
              <a:gd name="connsiteY36" fmla="*/ 2313432 h 5888736"/>
              <a:gd name="connsiteX37" fmla="*/ 7818120 w 12317513"/>
              <a:gd name="connsiteY37" fmla="*/ 2203704 h 5888736"/>
              <a:gd name="connsiteX38" fmla="*/ 8074152 w 12317513"/>
              <a:gd name="connsiteY38" fmla="*/ 2020824 h 5888736"/>
              <a:gd name="connsiteX39" fmla="*/ 8284464 w 12317513"/>
              <a:gd name="connsiteY39" fmla="*/ 1847088 h 5888736"/>
              <a:gd name="connsiteX40" fmla="*/ 8732520 w 12317513"/>
              <a:gd name="connsiteY40" fmla="*/ 1572768 h 5888736"/>
              <a:gd name="connsiteX41" fmla="*/ 8942832 w 12317513"/>
              <a:gd name="connsiteY41" fmla="*/ 1371600 h 5888736"/>
              <a:gd name="connsiteX42" fmla="*/ 9089136 w 12317513"/>
              <a:gd name="connsiteY42" fmla="*/ 1216152 h 5888736"/>
              <a:gd name="connsiteX43" fmla="*/ 9125712 w 12317513"/>
              <a:gd name="connsiteY43" fmla="*/ 1197864 h 5888736"/>
              <a:gd name="connsiteX44" fmla="*/ 9921240 w 12317513"/>
              <a:gd name="connsiteY44" fmla="*/ 1188720 h 5888736"/>
              <a:gd name="connsiteX45" fmla="*/ 10030968 w 12317513"/>
              <a:gd name="connsiteY45" fmla="*/ 1161288 h 5888736"/>
              <a:gd name="connsiteX46" fmla="*/ 10186416 w 12317513"/>
              <a:gd name="connsiteY46" fmla="*/ 996696 h 5888736"/>
              <a:gd name="connsiteX47" fmla="*/ 10213848 w 12317513"/>
              <a:gd name="connsiteY47" fmla="*/ 978408 h 5888736"/>
              <a:gd name="connsiteX48" fmla="*/ 10332720 w 12317513"/>
              <a:gd name="connsiteY48" fmla="*/ 813816 h 5888736"/>
              <a:gd name="connsiteX49" fmla="*/ 10561320 w 12317513"/>
              <a:gd name="connsiteY49" fmla="*/ 603504 h 5888736"/>
              <a:gd name="connsiteX50" fmla="*/ 10945368 w 12317513"/>
              <a:gd name="connsiteY50" fmla="*/ 301752 h 5888736"/>
              <a:gd name="connsiteX51" fmla="*/ 11173968 w 12317513"/>
              <a:gd name="connsiteY51" fmla="*/ 146304 h 5888736"/>
              <a:gd name="connsiteX52" fmla="*/ 11274552 w 12317513"/>
              <a:gd name="connsiteY52" fmla="*/ 100584 h 5888736"/>
              <a:gd name="connsiteX53" fmla="*/ 11356848 w 12317513"/>
              <a:gd name="connsiteY53" fmla="*/ 82296 h 5888736"/>
              <a:gd name="connsiteX54" fmla="*/ 11530584 w 12317513"/>
              <a:gd name="connsiteY54" fmla="*/ 36576 h 5888736"/>
              <a:gd name="connsiteX55" fmla="*/ 11567160 w 12317513"/>
              <a:gd name="connsiteY55" fmla="*/ 18288 h 5888736"/>
              <a:gd name="connsiteX56" fmla="*/ 11814048 w 12317513"/>
              <a:gd name="connsiteY56" fmla="*/ 0 h 5888736"/>
              <a:gd name="connsiteX57" fmla="*/ 12079224 w 12317513"/>
              <a:gd name="connsiteY57" fmla="*/ 9144 h 5888736"/>
              <a:gd name="connsiteX58" fmla="*/ 12198096 w 12317513"/>
              <a:gd name="connsiteY58" fmla="*/ 73152 h 5888736"/>
              <a:gd name="connsiteX59" fmla="*/ 12243816 w 12317513"/>
              <a:gd name="connsiteY59" fmla="*/ 109728 h 5888736"/>
              <a:gd name="connsiteX60" fmla="*/ 12289536 w 12317513"/>
              <a:gd name="connsiteY60" fmla="*/ 128016 h 5888736"/>
              <a:gd name="connsiteX61" fmla="*/ 12307824 w 12317513"/>
              <a:gd name="connsiteY61" fmla="*/ 155448 h 5888736"/>
              <a:gd name="connsiteX62" fmla="*/ 12289536 w 12317513"/>
              <a:gd name="connsiteY62" fmla="*/ 384048 h 5888736"/>
              <a:gd name="connsiteX63" fmla="*/ 12271248 w 12317513"/>
              <a:gd name="connsiteY63" fmla="*/ 411480 h 5888736"/>
              <a:gd name="connsiteX64" fmla="*/ 12243816 w 12317513"/>
              <a:gd name="connsiteY64" fmla="*/ 448056 h 5888736"/>
              <a:gd name="connsiteX65" fmla="*/ 12216384 w 12317513"/>
              <a:gd name="connsiteY65" fmla="*/ 493776 h 5888736"/>
              <a:gd name="connsiteX66" fmla="*/ 12143232 w 12317513"/>
              <a:gd name="connsiteY66" fmla="*/ 585216 h 5888736"/>
              <a:gd name="connsiteX67" fmla="*/ 12015216 w 12317513"/>
              <a:gd name="connsiteY67" fmla="*/ 658368 h 5888736"/>
              <a:gd name="connsiteX68" fmla="*/ 11887200 w 12317513"/>
              <a:gd name="connsiteY68" fmla="*/ 704088 h 5888736"/>
              <a:gd name="connsiteX69" fmla="*/ 11640312 w 12317513"/>
              <a:gd name="connsiteY69" fmla="*/ 822960 h 5888736"/>
              <a:gd name="connsiteX70" fmla="*/ 11356848 w 12317513"/>
              <a:gd name="connsiteY70" fmla="*/ 914400 h 5888736"/>
              <a:gd name="connsiteX71" fmla="*/ 11164824 w 12317513"/>
              <a:gd name="connsiteY71" fmla="*/ 1005840 h 5888736"/>
              <a:gd name="connsiteX72" fmla="*/ 11000232 w 12317513"/>
              <a:gd name="connsiteY72" fmla="*/ 1069848 h 5888736"/>
              <a:gd name="connsiteX73" fmla="*/ 10771632 w 12317513"/>
              <a:gd name="connsiteY73" fmla="*/ 1261872 h 5888736"/>
              <a:gd name="connsiteX74" fmla="*/ 10616184 w 12317513"/>
              <a:gd name="connsiteY74" fmla="*/ 1399032 h 5888736"/>
              <a:gd name="connsiteX75" fmla="*/ 10561320 w 12317513"/>
              <a:gd name="connsiteY75" fmla="*/ 1444752 h 5888736"/>
              <a:gd name="connsiteX76" fmla="*/ 10387584 w 12317513"/>
              <a:gd name="connsiteY76" fmla="*/ 1527048 h 5888736"/>
              <a:gd name="connsiteX77" fmla="*/ 10177272 w 12317513"/>
              <a:gd name="connsiteY77" fmla="*/ 1554480 h 5888736"/>
              <a:gd name="connsiteX78" fmla="*/ 9948672 w 12317513"/>
              <a:gd name="connsiteY78" fmla="*/ 1563624 h 5888736"/>
              <a:gd name="connsiteX79" fmla="*/ 9820656 w 12317513"/>
              <a:gd name="connsiteY79" fmla="*/ 1581912 h 5888736"/>
              <a:gd name="connsiteX80" fmla="*/ 9720072 w 12317513"/>
              <a:gd name="connsiteY80" fmla="*/ 1591056 h 5888736"/>
              <a:gd name="connsiteX81" fmla="*/ 9582912 w 12317513"/>
              <a:gd name="connsiteY81" fmla="*/ 1609344 h 5888736"/>
              <a:gd name="connsiteX82" fmla="*/ 9418320 w 12317513"/>
              <a:gd name="connsiteY82" fmla="*/ 1673352 h 5888736"/>
              <a:gd name="connsiteX83" fmla="*/ 9180576 w 12317513"/>
              <a:gd name="connsiteY83" fmla="*/ 1728216 h 5888736"/>
              <a:gd name="connsiteX84" fmla="*/ 9025128 w 12317513"/>
              <a:gd name="connsiteY84" fmla="*/ 1801368 h 5888736"/>
              <a:gd name="connsiteX85" fmla="*/ 8787384 w 12317513"/>
              <a:gd name="connsiteY85" fmla="*/ 1892808 h 5888736"/>
              <a:gd name="connsiteX86" fmla="*/ 8403336 w 12317513"/>
              <a:gd name="connsiteY86" fmla="*/ 2185416 h 5888736"/>
              <a:gd name="connsiteX87" fmla="*/ 8311896 w 12317513"/>
              <a:gd name="connsiteY87" fmla="*/ 2258568 h 5888736"/>
              <a:gd name="connsiteX88" fmla="*/ 7991856 w 12317513"/>
              <a:gd name="connsiteY88" fmla="*/ 2578608 h 5888736"/>
              <a:gd name="connsiteX89" fmla="*/ 7882128 w 12317513"/>
              <a:gd name="connsiteY89" fmla="*/ 2642616 h 5888736"/>
              <a:gd name="connsiteX90" fmla="*/ 7626096 w 12317513"/>
              <a:gd name="connsiteY90" fmla="*/ 2706624 h 5888736"/>
              <a:gd name="connsiteX91" fmla="*/ 7543800 w 12317513"/>
              <a:gd name="connsiteY91" fmla="*/ 2715768 h 5888736"/>
              <a:gd name="connsiteX92" fmla="*/ 7333488 w 12317513"/>
              <a:gd name="connsiteY92" fmla="*/ 2752344 h 5888736"/>
              <a:gd name="connsiteX93" fmla="*/ 7013448 w 12317513"/>
              <a:gd name="connsiteY93" fmla="*/ 2761488 h 5888736"/>
              <a:gd name="connsiteX94" fmla="*/ 6766560 w 12317513"/>
              <a:gd name="connsiteY94" fmla="*/ 2907792 h 5888736"/>
              <a:gd name="connsiteX95" fmla="*/ 6711696 w 12317513"/>
              <a:gd name="connsiteY95" fmla="*/ 2944368 h 5888736"/>
              <a:gd name="connsiteX96" fmla="*/ 6611112 w 12317513"/>
              <a:gd name="connsiteY96" fmla="*/ 3054096 h 5888736"/>
              <a:gd name="connsiteX97" fmla="*/ 6464808 w 12317513"/>
              <a:gd name="connsiteY97" fmla="*/ 3191256 h 5888736"/>
              <a:gd name="connsiteX98" fmla="*/ 6355080 w 12317513"/>
              <a:gd name="connsiteY98" fmla="*/ 3337560 h 5888736"/>
              <a:gd name="connsiteX99" fmla="*/ 6117336 w 12317513"/>
              <a:gd name="connsiteY99" fmla="*/ 3529584 h 5888736"/>
              <a:gd name="connsiteX100" fmla="*/ 6053328 w 12317513"/>
              <a:gd name="connsiteY100" fmla="*/ 3584448 h 5888736"/>
              <a:gd name="connsiteX101" fmla="*/ 5870448 w 12317513"/>
              <a:gd name="connsiteY101" fmla="*/ 3703320 h 5888736"/>
              <a:gd name="connsiteX102" fmla="*/ 5788152 w 12317513"/>
              <a:gd name="connsiteY102" fmla="*/ 3758184 h 5888736"/>
              <a:gd name="connsiteX103" fmla="*/ 5650992 w 12317513"/>
              <a:gd name="connsiteY103" fmla="*/ 3803904 h 5888736"/>
              <a:gd name="connsiteX104" fmla="*/ 5065776 w 12317513"/>
              <a:gd name="connsiteY104" fmla="*/ 3794760 h 5888736"/>
              <a:gd name="connsiteX105" fmla="*/ 4334256 w 12317513"/>
              <a:gd name="connsiteY105" fmla="*/ 3849624 h 5888736"/>
              <a:gd name="connsiteX106" fmla="*/ 3886200 w 12317513"/>
              <a:gd name="connsiteY106" fmla="*/ 4032504 h 5888736"/>
              <a:gd name="connsiteX107" fmla="*/ 3813048 w 12317513"/>
              <a:gd name="connsiteY107" fmla="*/ 4078224 h 5888736"/>
              <a:gd name="connsiteX108" fmla="*/ 3749040 w 12317513"/>
              <a:gd name="connsiteY108" fmla="*/ 4151376 h 5888736"/>
              <a:gd name="connsiteX109" fmla="*/ 3639312 w 12317513"/>
              <a:gd name="connsiteY109" fmla="*/ 4242816 h 5888736"/>
              <a:gd name="connsiteX110" fmla="*/ 3547872 w 12317513"/>
              <a:gd name="connsiteY110" fmla="*/ 4352544 h 5888736"/>
              <a:gd name="connsiteX111" fmla="*/ 3319272 w 12317513"/>
              <a:gd name="connsiteY111" fmla="*/ 4553712 h 5888736"/>
              <a:gd name="connsiteX112" fmla="*/ 3136392 w 12317513"/>
              <a:gd name="connsiteY112" fmla="*/ 4736592 h 5888736"/>
              <a:gd name="connsiteX113" fmla="*/ 3044952 w 12317513"/>
              <a:gd name="connsiteY113" fmla="*/ 4800600 h 5888736"/>
              <a:gd name="connsiteX114" fmla="*/ 2916936 w 12317513"/>
              <a:gd name="connsiteY114" fmla="*/ 4846320 h 5888736"/>
              <a:gd name="connsiteX115" fmla="*/ 2706624 w 12317513"/>
              <a:gd name="connsiteY115" fmla="*/ 4892040 h 5888736"/>
              <a:gd name="connsiteX116" fmla="*/ 2496312 w 12317513"/>
              <a:gd name="connsiteY116" fmla="*/ 4928616 h 5888736"/>
              <a:gd name="connsiteX117" fmla="*/ 2267712 w 12317513"/>
              <a:gd name="connsiteY117" fmla="*/ 4974336 h 5888736"/>
              <a:gd name="connsiteX118" fmla="*/ 2157984 w 12317513"/>
              <a:gd name="connsiteY118" fmla="*/ 4992624 h 5888736"/>
              <a:gd name="connsiteX119" fmla="*/ 1920240 w 12317513"/>
              <a:gd name="connsiteY119" fmla="*/ 5056632 h 5888736"/>
              <a:gd name="connsiteX120" fmla="*/ 1572768 w 12317513"/>
              <a:gd name="connsiteY120" fmla="*/ 5257800 h 5888736"/>
              <a:gd name="connsiteX121" fmla="*/ 1316736 w 12317513"/>
              <a:gd name="connsiteY121" fmla="*/ 5376672 h 5888736"/>
              <a:gd name="connsiteX122" fmla="*/ 877824 w 12317513"/>
              <a:gd name="connsiteY122" fmla="*/ 5623560 h 5888736"/>
              <a:gd name="connsiteX123" fmla="*/ 566928 w 12317513"/>
              <a:gd name="connsiteY123" fmla="*/ 5742432 h 5888736"/>
              <a:gd name="connsiteX124" fmla="*/ 137160 w 12317513"/>
              <a:gd name="connsiteY124" fmla="*/ 5870448 h 5888736"/>
              <a:gd name="connsiteX125" fmla="*/ 0 w 12317513"/>
              <a:gd name="connsiteY125" fmla="*/ 5888736 h 58887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</a:cxnLst>
            <a:rect l="l" t="t" r="r" b="b"/>
            <a:pathLst>
              <a:path w="12317513" h="5888736">
                <a:moveTo>
                  <a:pt x="192024" y="5586984"/>
                </a:moveTo>
                <a:cubicBezTo>
                  <a:pt x="188976" y="5519928"/>
                  <a:pt x="187067" y="5452811"/>
                  <a:pt x="182880" y="5385816"/>
                </a:cubicBezTo>
                <a:cubicBezTo>
                  <a:pt x="175999" y="5275726"/>
                  <a:pt x="158904" y="5300875"/>
                  <a:pt x="201168" y="5184648"/>
                </a:cubicBezTo>
                <a:cubicBezTo>
                  <a:pt x="212404" y="5153750"/>
                  <a:pt x="238072" y="5089941"/>
                  <a:pt x="274320" y="5065776"/>
                </a:cubicBezTo>
                <a:cubicBezTo>
                  <a:pt x="291333" y="5054434"/>
                  <a:pt x="308970" y="5041420"/>
                  <a:pt x="329184" y="5038344"/>
                </a:cubicBezTo>
                <a:cubicBezTo>
                  <a:pt x="450318" y="5019911"/>
                  <a:pt x="572622" y="5008880"/>
                  <a:pt x="694944" y="5001768"/>
                </a:cubicBezTo>
                <a:cubicBezTo>
                  <a:pt x="834949" y="4993628"/>
                  <a:pt x="975360" y="4995672"/>
                  <a:pt x="1115568" y="4992624"/>
                </a:cubicBezTo>
                <a:cubicBezTo>
                  <a:pt x="1152144" y="4989576"/>
                  <a:pt x="1190354" y="4994711"/>
                  <a:pt x="1225296" y="4983480"/>
                </a:cubicBezTo>
                <a:cubicBezTo>
                  <a:pt x="1389478" y="4930707"/>
                  <a:pt x="1378051" y="4894733"/>
                  <a:pt x="1499616" y="4773168"/>
                </a:cubicBezTo>
                <a:cubicBezTo>
                  <a:pt x="1679182" y="4593602"/>
                  <a:pt x="1537849" y="4747404"/>
                  <a:pt x="1709928" y="4590288"/>
                </a:cubicBezTo>
                <a:cubicBezTo>
                  <a:pt x="1748127" y="4555411"/>
                  <a:pt x="1783902" y="4517940"/>
                  <a:pt x="1819656" y="4480560"/>
                </a:cubicBezTo>
                <a:cubicBezTo>
                  <a:pt x="1890953" y="4406023"/>
                  <a:pt x="2026479" y="4239086"/>
                  <a:pt x="2103120" y="4206240"/>
                </a:cubicBezTo>
                <a:cubicBezTo>
                  <a:pt x="2236779" y="4148958"/>
                  <a:pt x="2145392" y="4179111"/>
                  <a:pt x="2395728" y="4169664"/>
                </a:cubicBezTo>
                <a:lnTo>
                  <a:pt x="2651760" y="4160520"/>
                </a:lnTo>
                <a:cubicBezTo>
                  <a:pt x="2889504" y="4142232"/>
                  <a:pt x="3135111" y="4168991"/>
                  <a:pt x="3364992" y="4105656"/>
                </a:cubicBezTo>
                <a:cubicBezTo>
                  <a:pt x="3450732" y="4082034"/>
                  <a:pt x="3561391" y="3880117"/>
                  <a:pt x="3630168" y="3803904"/>
                </a:cubicBezTo>
                <a:cubicBezTo>
                  <a:pt x="3712486" y="3712687"/>
                  <a:pt x="3799319" y="3625609"/>
                  <a:pt x="3886200" y="3538728"/>
                </a:cubicBezTo>
                <a:cubicBezTo>
                  <a:pt x="3918240" y="3506688"/>
                  <a:pt x="3957515" y="3481878"/>
                  <a:pt x="3986784" y="3447288"/>
                </a:cubicBezTo>
                <a:cubicBezTo>
                  <a:pt x="4020312" y="3407664"/>
                  <a:pt x="4050004" y="3364446"/>
                  <a:pt x="4087368" y="3328416"/>
                </a:cubicBezTo>
                <a:cubicBezTo>
                  <a:pt x="4181801" y="3237356"/>
                  <a:pt x="4206171" y="3215203"/>
                  <a:pt x="4297680" y="3172968"/>
                </a:cubicBezTo>
                <a:cubicBezTo>
                  <a:pt x="4318756" y="3163240"/>
                  <a:pt x="4338926" y="3150088"/>
                  <a:pt x="4361688" y="3145536"/>
                </a:cubicBezTo>
                <a:cubicBezTo>
                  <a:pt x="4400657" y="3137742"/>
                  <a:pt x="4440936" y="3139440"/>
                  <a:pt x="4480560" y="3136392"/>
                </a:cubicBezTo>
                <a:lnTo>
                  <a:pt x="4791456" y="3145536"/>
                </a:lnTo>
                <a:lnTo>
                  <a:pt x="5020056" y="3154680"/>
                </a:lnTo>
                <a:lnTo>
                  <a:pt x="5367528" y="3163824"/>
                </a:lnTo>
                <a:cubicBezTo>
                  <a:pt x="5434786" y="3161505"/>
                  <a:pt x="5651870" y="3179094"/>
                  <a:pt x="5742432" y="3118104"/>
                </a:cubicBezTo>
                <a:cubicBezTo>
                  <a:pt x="5861281" y="3038063"/>
                  <a:pt x="5975224" y="2949849"/>
                  <a:pt x="6080760" y="2852928"/>
                </a:cubicBezTo>
                <a:cubicBezTo>
                  <a:pt x="6125659" y="2811694"/>
                  <a:pt x="6152407" y="2754226"/>
                  <a:pt x="6190488" y="2706624"/>
                </a:cubicBezTo>
                <a:cubicBezTo>
                  <a:pt x="6213416" y="2677964"/>
                  <a:pt x="6241262" y="2653420"/>
                  <a:pt x="6263640" y="2624328"/>
                </a:cubicBezTo>
                <a:cubicBezTo>
                  <a:pt x="6271951" y="2613524"/>
                  <a:pt x="6273559" y="2598512"/>
                  <a:pt x="6281928" y="2587752"/>
                </a:cubicBezTo>
                <a:cubicBezTo>
                  <a:pt x="6337754" y="2515976"/>
                  <a:pt x="6373264" y="2415893"/>
                  <a:pt x="6455664" y="2377440"/>
                </a:cubicBezTo>
                <a:lnTo>
                  <a:pt x="6592824" y="2313432"/>
                </a:lnTo>
                <a:cubicBezTo>
                  <a:pt x="6607792" y="2306696"/>
                  <a:pt x="6622223" y="2296893"/>
                  <a:pt x="6638544" y="2295144"/>
                </a:cubicBezTo>
                <a:cubicBezTo>
                  <a:pt x="6708315" y="2287669"/>
                  <a:pt x="6778752" y="2289048"/>
                  <a:pt x="6848856" y="2286000"/>
                </a:cubicBezTo>
                <a:cubicBezTo>
                  <a:pt x="7125580" y="2311157"/>
                  <a:pt x="6686842" y="2269177"/>
                  <a:pt x="7187184" y="2331720"/>
                </a:cubicBezTo>
                <a:cubicBezTo>
                  <a:pt x="7229634" y="2337026"/>
                  <a:pt x="7272528" y="2337816"/>
                  <a:pt x="7315200" y="2340864"/>
                </a:cubicBezTo>
                <a:cubicBezTo>
                  <a:pt x="7418832" y="2331720"/>
                  <a:pt x="7525727" y="2340805"/>
                  <a:pt x="7626096" y="2313432"/>
                </a:cubicBezTo>
                <a:cubicBezTo>
                  <a:pt x="7697220" y="2294035"/>
                  <a:pt x="7756395" y="2244014"/>
                  <a:pt x="7818120" y="2203704"/>
                </a:cubicBezTo>
                <a:cubicBezTo>
                  <a:pt x="7905933" y="2146357"/>
                  <a:pt x="7990840" y="2084533"/>
                  <a:pt x="8074152" y="2020824"/>
                </a:cubicBezTo>
                <a:cubicBezTo>
                  <a:pt x="8146383" y="1965588"/>
                  <a:pt x="8206914" y="1894568"/>
                  <a:pt x="8284464" y="1847088"/>
                </a:cubicBezTo>
                <a:cubicBezTo>
                  <a:pt x="8433816" y="1755648"/>
                  <a:pt x="8605970" y="1693815"/>
                  <a:pt x="8732520" y="1572768"/>
                </a:cubicBezTo>
                <a:cubicBezTo>
                  <a:pt x="8802624" y="1505712"/>
                  <a:pt x="8876344" y="1442243"/>
                  <a:pt x="8942832" y="1371600"/>
                </a:cubicBezTo>
                <a:cubicBezTo>
                  <a:pt x="8991600" y="1319784"/>
                  <a:pt x="9025492" y="1247974"/>
                  <a:pt x="9089136" y="1216152"/>
                </a:cubicBezTo>
                <a:cubicBezTo>
                  <a:pt x="9101328" y="1210056"/>
                  <a:pt x="9112088" y="1198313"/>
                  <a:pt x="9125712" y="1197864"/>
                </a:cubicBezTo>
                <a:cubicBezTo>
                  <a:pt x="9390762" y="1189126"/>
                  <a:pt x="9656064" y="1191768"/>
                  <a:pt x="9921240" y="1188720"/>
                </a:cubicBezTo>
                <a:cubicBezTo>
                  <a:pt x="9957816" y="1179576"/>
                  <a:pt x="9997870" y="1179342"/>
                  <a:pt x="10030968" y="1161288"/>
                </a:cubicBezTo>
                <a:cubicBezTo>
                  <a:pt x="10108505" y="1118995"/>
                  <a:pt x="10130907" y="1057756"/>
                  <a:pt x="10186416" y="996696"/>
                </a:cubicBezTo>
                <a:cubicBezTo>
                  <a:pt x="10193808" y="988564"/>
                  <a:pt x="10204704" y="984504"/>
                  <a:pt x="10213848" y="978408"/>
                </a:cubicBezTo>
                <a:cubicBezTo>
                  <a:pt x="10242317" y="935704"/>
                  <a:pt x="10296613" y="849923"/>
                  <a:pt x="10332720" y="813816"/>
                </a:cubicBezTo>
                <a:cubicBezTo>
                  <a:pt x="10405935" y="740601"/>
                  <a:pt x="10479903" y="667475"/>
                  <a:pt x="10561320" y="603504"/>
                </a:cubicBezTo>
                <a:cubicBezTo>
                  <a:pt x="10689336" y="502920"/>
                  <a:pt x="10830248" y="416872"/>
                  <a:pt x="10945368" y="301752"/>
                </a:cubicBezTo>
                <a:cubicBezTo>
                  <a:pt x="11017501" y="229619"/>
                  <a:pt x="11032583" y="210570"/>
                  <a:pt x="11173968" y="146304"/>
                </a:cubicBezTo>
                <a:cubicBezTo>
                  <a:pt x="11207496" y="131064"/>
                  <a:pt x="11239791" y="112751"/>
                  <a:pt x="11274552" y="100584"/>
                </a:cubicBezTo>
                <a:cubicBezTo>
                  <a:pt x="11301076" y="91301"/>
                  <a:pt x="11329416" y="88392"/>
                  <a:pt x="11356848" y="82296"/>
                </a:cubicBezTo>
                <a:cubicBezTo>
                  <a:pt x="11430784" y="33005"/>
                  <a:pt x="11349913" y="81744"/>
                  <a:pt x="11530584" y="36576"/>
                </a:cubicBezTo>
                <a:cubicBezTo>
                  <a:pt x="11543808" y="33270"/>
                  <a:pt x="11553641" y="20032"/>
                  <a:pt x="11567160" y="18288"/>
                </a:cubicBezTo>
                <a:cubicBezTo>
                  <a:pt x="11649003" y="7728"/>
                  <a:pt x="11731752" y="6096"/>
                  <a:pt x="11814048" y="0"/>
                </a:cubicBezTo>
                <a:cubicBezTo>
                  <a:pt x="11902440" y="3048"/>
                  <a:pt x="11991103" y="1591"/>
                  <a:pt x="12079224" y="9144"/>
                </a:cubicBezTo>
                <a:cubicBezTo>
                  <a:pt x="12126089" y="13161"/>
                  <a:pt x="12163114" y="46916"/>
                  <a:pt x="12198096" y="73152"/>
                </a:cubicBezTo>
                <a:cubicBezTo>
                  <a:pt x="12213709" y="84862"/>
                  <a:pt x="12227081" y="99687"/>
                  <a:pt x="12243816" y="109728"/>
                </a:cubicBezTo>
                <a:cubicBezTo>
                  <a:pt x="12257891" y="118173"/>
                  <a:pt x="12274296" y="121920"/>
                  <a:pt x="12289536" y="128016"/>
                </a:cubicBezTo>
                <a:cubicBezTo>
                  <a:pt x="12295632" y="137160"/>
                  <a:pt x="12303965" y="145158"/>
                  <a:pt x="12307824" y="155448"/>
                </a:cubicBezTo>
                <a:cubicBezTo>
                  <a:pt x="12333743" y="224564"/>
                  <a:pt x="12300690" y="332741"/>
                  <a:pt x="12289536" y="384048"/>
                </a:cubicBezTo>
                <a:cubicBezTo>
                  <a:pt x="12287201" y="394787"/>
                  <a:pt x="12277636" y="402537"/>
                  <a:pt x="12271248" y="411480"/>
                </a:cubicBezTo>
                <a:cubicBezTo>
                  <a:pt x="12262390" y="423881"/>
                  <a:pt x="12252270" y="435376"/>
                  <a:pt x="12243816" y="448056"/>
                </a:cubicBezTo>
                <a:cubicBezTo>
                  <a:pt x="12233957" y="462844"/>
                  <a:pt x="12226894" y="479444"/>
                  <a:pt x="12216384" y="493776"/>
                </a:cubicBezTo>
                <a:cubicBezTo>
                  <a:pt x="12193301" y="525253"/>
                  <a:pt x="12177123" y="565850"/>
                  <a:pt x="12143232" y="585216"/>
                </a:cubicBezTo>
                <a:cubicBezTo>
                  <a:pt x="12100560" y="609600"/>
                  <a:pt x="12059793" y="637671"/>
                  <a:pt x="12015216" y="658368"/>
                </a:cubicBezTo>
                <a:cubicBezTo>
                  <a:pt x="11974118" y="677449"/>
                  <a:pt x="11929374" y="687520"/>
                  <a:pt x="11887200" y="704088"/>
                </a:cubicBezTo>
                <a:cubicBezTo>
                  <a:pt x="11439245" y="880070"/>
                  <a:pt x="12070099" y="636719"/>
                  <a:pt x="11640312" y="822960"/>
                </a:cubicBezTo>
                <a:cubicBezTo>
                  <a:pt x="11465856" y="898558"/>
                  <a:pt x="11519251" y="857912"/>
                  <a:pt x="11356848" y="914400"/>
                </a:cubicBezTo>
                <a:cubicBezTo>
                  <a:pt x="11294228" y="936181"/>
                  <a:pt x="11223694" y="980330"/>
                  <a:pt x="11164824" y="1005840"/>
                </a:cubicBezTo>
                <a:cubicBezTo>
                  <a:pt x="11110811" y="1029246"/>
                  <a:pt x="11053681" y="1045179"/>
                  <a:pt x="11000232" y="1069848"/>
                </a:cubicBezTo>
                <a:cubicBezTo>
                  <a:pt x="10913419" y="1109915"/>
                  <a:pt x="10832506" y="1203172"/>
                  <a:pt x="10771632" y="1261872"/>
                </a:cubicBezTo>
                <a:cubicBezTo>
                  <a:pt x="10557026" y="1468813"/>
                  <a:pt x="10756150" y="1294057"/>
                  <a:pt x="10616184" y="1399032"/>
                </a:cubicBezTo>
                <a:cubicBezTo>
                  <a:pt x="10597139" y="1413315"/>
                  <a:pt x="10581127" y="1431547"/>
                  <a:pt x="10561320" y="1444752"/>
                </a:cubicBezTo>
                <a:cubicBezTo>
                  <a:pt x="10513138" y="1476873"/>
                  <a:pt x="10442454" y="1509721"/>
                  <a:pt x="10387584" y="1527048"/>
                </a:cubicBezTo>
                <a:cubicBezTo>
                  <a:pt x="10315218" y="1549901"/>
                  <a:pt x="10254623" y="1550513"/>
                  <a:pt x="10177272" y="1554480"/>
                </a:cubicBezTo>
                <a:cubicBezTo>
                  <a:pt x="10101111" y="1558386"/>
                  <a:pt x="10024872" y="1560576"/>
                  <a:pt x="9948672" y="1563624"/>
                </a:cubicBezTo>
                <a:cubicBezTo>
                  <a:pt x="9906000" y="1569720"/>
                  <a:pt x="9863454" y="1576776"/>
                  <a:pt x="9820656" y="1581912"/>
                </a:cubicBezTo>
                <a:cubicBezTo>
                  <a:pt x="9787230" y="1585923"/>
                  <a:pt x="9753516" y="1587197"/>
                  <a:pt x="9720072" y="1591056"/>
                </a:cubicBezTo>
                <a:cubicBezTo>
                  <a:pt x="9674251" y="1596343"/>
                  <a:pt x="9628632" y="1603248"/>
                  <a:pt x="9582912" y="1609344"/>
                </a:cubicBezTo>
                <a:cubicBezTo>
                  <a:pt x="9528048" y="1630680"/>
                  <a:pt x="9474774" y="1656672"/>
                  <a:pt x="9418320" y="1673352"/>
                </a:cubicBezTo>
                <a:cubicBezTo>
                  <a:pt x="9340322" y="1696397"/>
                  <a:pt x="9257911" y="1703037"/>
                  <a:pt x="9180576" y="1728216"/>
                </a:cubicBezTo>
                <a:cubicBezTo>
                  <a:pt x="9126123" y="1745945"/>
                  <a:pt x="9077953" y="1779255"/>
                  <a:pt x="9025128" y="1801368"/>
                </a:cubicBezTo>
                <a:cubicBezTo>
                  <a:pt x="8946806" y="1834154"/>
                  <a:pt x="8858031" y="1845710"/>
                  <a:pt x="8787384" y="1892808"/>
                </a:cubicBezTo>
                <a:cubicBezTo>
                  <a:pt x="8580223" y="2030916"/>
                  <a:pt x="8711982" y="1938499"/>
                  <a:pt x="8403336" y="2185416"/>
                </a:cubicBezTo>
                <a:cubicBezTo>
                  <a:pt x="8372856" y="2209800"/>
                  <a:pt x="8338008" y="2229555"/>
                  <a:pt x="8311896" y="2258568"/>
                </a:cubicBezTo>
                <a:cubicBezTo>
                  <a:pt x="8222203" y="2358227"/>
                  <a:pt x="8081814" y="2518636"/>
                  <a:pt x="7991856" y="2578608"/>
                </a:cubicBezTo>
                <a:cubicBezTo>
                  <a:pt x="7958429" y="2600893"/>
                  <a:pt x="7916592" y="2629852"/>
                  <a:pt x="7882128" y="2642616"/>
                </a:cubicBezTo>
                <a:cubicBezTo>
                  <a:pt x="7825827" y="2663468"/>
                  <a:pt x="7697908" y="2695285"/>
                  <a:pt x="7626096" y="2706624"/>
                </a:cubicBezTo>
                <a:cubicBezTo>
                  <a:pt x="7598833" y="2710929"/>
                  <a:pt x="7571063" y="2711463"/>
                  <a:pt x="7543800" y="2715768"/>
                </a:cubicBezTo>
                <a:cubicBezTo>
                  <a:pt x="7466401" y="2727989"/>
                  <a:pt x="7414270" y="2747295"/>
                  <a:pt x="7333488" y="2752344"/>
                </a:cubicBezTo>
                <a:cubicBezTo>
                  <a:pt x="7226972" y="2759001"/>
                  <a:pt x="7120128" y="2758440"/>
                  <a:pt x="7013448" y="2761488"/>
                </a:cubicBezTo>
                <a:cubicBezTo>
                  <a:pt x="6816854" y="2853232"/>
                  <a:pt x="6932965" y="2787611"/>
                  <a:pt x="6766560" y="2907792"/>
                </a:cubicBezTo>
                <a:cubicBezTo>
                  <a:pt x="6748742" y="2920661"/>
                  <a:pt x="6727701" y="2929304"/>
                  <a:pt x="6711696" y="2944368"/>
                </a:cubicBezTo>
                <a:cubicBezTo>
                  <a:pt x="6675564" y="2978374"/>
                  <a:pt x="6646197" y="3019011"/>
                  <a:pt x="6611112" y="3054096"/>
                </a:cubicBezTo>
                <a:cubicBezTo>
                  <a:pt x="6563843" y="3101365"/>
                  <a:pt x="6510068" y="3142061"/>
                  <a:pt x="6464808" y="3191256"/>
                </a:cubicBezTo>
                <a:cubicBezTo>
                  <a:pt x="6332023" y="3335588"/>
                  <a:pt x="6459890" y="3232750"/>
                  <a:pt x="6355080" y="3337560"/>
                </a:cubicBezTo>
                <a:cubicBezTo>
                  <a:pt x="6182465" y="3510175"/>
                  <a:pt x="6284866" y="3406141"/>
                  <a:pt x="6117336" y="3529584"/>
                </a:cubicBezTo>
                <a:cubicBezTo>
                  <a:pt x="6094713" y="3546254"/>
                  <a:pt x="6075809" y="3567587"/>
                  <a:pt x="6053328" y="3584448"/>
                </a:cubicBezTo>
                <a:cubicBezTo>
                  <a:pt x="5889473" y="3707339"/>
                  <a:pt x="5988934" y="3629266"/>
                  <a:pt x="5870448" y="3703320"/>
                </a:cubicBezTo>
                <a:cubicBezTo>
                  <a:pt x="5842490" y="3720794"/>
                  <a:pt x="5818123" y="3744447"/>
                  <a:pt x="5788152" y="3758184"/>
                </a:cubicBezTo>
                <a:cubicBezTo>
                  <a:pt x="5744341" y="3778264"/>
                  <a:pt x="5696712" y="3788664"/>
                  <a:pt x="5650992" y="3803904"/>
                </a:cubicBezTo>
                <a:cubicBezTo>
                  <a:pt x="5455920" y="3800856"/>
                  <a:pt x="5260844" y="3791482"/>
                  <a:pt x="5065776" y="3794760"/>
                </a:cubicBezTo>
                <a:cubicBezTo>
                  <a:pt x="4698171" y="3800938"/>
                  <a:pt x="4632662" y="3813815"/>
                  <a:pt x="4334256" y="3849624"/>
                </a:cubicBezTo>
                <a:cubicBezTo>
                  <a:pt x="4048049" y="3945026"/>
                  <a:pt x="4111147" y="3907533"/>
                  <a:pt x="3886200" y="4032504"/>
                </a:cubicBezTo>
                <a:cubicBezTo>
                  <a:pt x="3861064" y="4046469"/>
                  <a:pt x="3834778" y="4059392"/>
                  <a:pt x="3813048" y="4078224"/>
                </a:cubicBezTo>
                <a:cubicBezTo>
                  <a:pt x="3788563" y="4099444"/>
                  <a:pt x="3772561" y="4129093"/>
                  <a:pt x="3749040" y="4151376"/>
                </a:cubicBezTo>
                <a:cubicBezTo>
                  <a:pt x="3714476" y="4184120"/>
                  <a:pt x="3672978" y="4209150"/>
                  <a:pt x="3639312" y="4242816"/>
                </a:cubicBezTo>
                <a:cubicBezTo>
                  <a:pt x="3605646" y="4276482"/>
                  <a:pt x="3582023" y="4319369"/>
                  <a:pt x="3547872" y="4352544"/>
                </a:cubicBezTo>
                <a:cubicBezTo>
                  <a:pt x="3475066" y="4423270"/>
                  <a:pt x="3382681" y="4474451"/>
                  <a:pt x="3319272" y="4553712"/>
                </a:cubicBezTo>
                <a:cubicBezTo>
                  <a:pt x="3261176" y="4626331"/>
                  <a:pt x="3227609" y="4672740"/>
                  <a:pt x="3136392" y="4736592"/>
                </a:cubicBezTo>
                <a:cubicBezTo>
                  <a:pt x="3105912" y="4757928"/>
                  <a:pt x="3078230" y="4783961"/>
                  <a:pt x="3044952" y="4800600"/>
                </a:cubicBezTo>
                <a:cubicBezTo>
                  <a:pt x="3004424" y="4820864"/>
                  <a:pt x="2959923" y="4831991"/>
                  <a:pt x="2916936" y="4846320"/>
                </a:cubicBezTo>
                <a:cubicBezTo>
                  <a:pt x="2803886" y="4884003"/>
                  <a:pt x="2835796" y="4870511"/>
                  <a:pt x="2706624" y="4892040"/>
                </a:cubicBezTo>
                <a:lnTo>
                  <a:pt x="2496312" y="4928616"/>
                </a:lnTo>
                <a:cubicBezTo>
                  <a:pt x="2419934" y="4942937"/>
                  <a:pt x="2344067" y="4959891"/>
                  <a:pt x="2267712" y="4974336"/>
                </a:cubicBezTo>
                <a:cubicBezTo>
                  <a:pt x="2231278" y="4981229"/>
                  <a:pt x="2193878" y="4983318"/>
                  <a:pt x="2157984" y="4992624"/>
                </a:cubicBezTo>
                <a:cubicBezTo>
                  <a:pt x="1826375" y="5078597"/>
                  <a:pt x="2182876" y="5008880"/>
                  <a:pt x="1920240" y="5056632"/>
                </a:cubicBezTo>
                <a:cubicBezTo>
                  <a:pt x="1804416" y="5123688"/>
                  <a:pt x="1694157" y="5201441"/>
                  <a:pt x="1572768" y="5257800"/>
                </a:cubicBezTo>
                <a:cubicBezTo>
                  <a:pt x="1487424" y="5297424"/>
                  <a:pt x="1399832" y="5332527"/>
                  <a:pt x="1316736" y="5376672"/>
                </a:cubicBezTo>
                <a:cubicBezTo>
                  <a:pt x="1302021" y="5384489"/>
                  <a:pt x="988571" y="5577817"/>
                  <a:pt x="877824" y="5623560"/>
                </a:cubicBezTo>
                <a:cubicBezTo>
                  <a:pt x="775278" y="5665916"/>
                  <a:pt x="670813" y="5703475"/>
                  <a:pt x="566928" y="5742432"/>
                </a:cubicBezTo>
                <a:cubicBezTo>
                  <a:pt x="426208" y="5795202"/>
                  <a:pt x="285948" y="5840690"/>
                  <a:pt x="137160" y="5870448"/>
                </a:cubicBezTo>
                <a:cubicBezTo>
                  <a:pt x="91774" y="5879525"/>
                  <a:pt x="46699" y="5888736"/>
                  <a:pt x="0" y="5888736"/>
                </a:cubicBezTo>
              </a:path>
            </a:pathLst>
          </a:custGeom>
          <a:blipFill dpi="0" rotWithShape="1">
            <a:blip r:embed="rId4">
              <a:alphaModFix amt="63000"/>
            </a:blip>
            <a:srcRect/>
            <a:stretch>
              <a:fillRect/>
            </a:stretch>
          </a:blipFill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47E277EF-4BEB-37FB-5693-99D25A43C49F}"/>
              </a:ext>
            </a:extLst>
          </p:cNvPr>
          <p:cNvSpPr txBox="1"/>
          <p:nvPr/>
        </p:nvSpPr>
        <p:spPr>
          <a:xfrm>
            <a:off x="4003912" y="-109053"/>
            <a:ext cx="49888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40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指南書① 手順を知れ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BD8DE8C5-CC83-707E-EFD3-14F3BFEAB450}"/>
              </a:ext>
            </a:extLst>
          </p:cNvPr>
          <p:cNvSpPr txBox="1"/>
          <p:nvPr/>
        </p:nvSpPr>
        <p:spPr>
          <a:xfrm>
            <a:off x="521340" y="-29252"/>
            <a:ext cx="282160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4000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glow rad="101600">
                    <a:schemeClr val="accent1">
                      <a:lumMod val="50000"/>
                      <a:alpha val="87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適切な呼吸</a:t>
            </a:r>
          </a:p>
        </p:txBody>
      </p:sp>
      <p:pic>
        <p:nvPicPr>
          <p:cNvPr id="33" name="図 32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D578681C-59BF-3CCB-B537-2F87D64107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169327" y="2732489"/>
            <a:ext cx="1097446" cy="129137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63" name="グループ化 62">
            <a:extLst>
              <a:ext uri="{FF2B5EF4-FFF2-40B4-BE49-F238E27FC236}">
                <a16:creationId xmlns:a16="http://schemas.microsoft.com/office/drawing/2014/main" id="{942CA4B2-B16B-3017-11FF-44D19D7FCBF3}"/>
              </a:ext>
            </a:extLst>
          </p:cNvPr>
          <p:cNvGrpSpPr/>
          <p:nvPr/>
        </p:nvGrpSpPr>
        <p:grpSpPr>
          <a:xfrm>
            <a:off x="2353026" y="662807"/>
            <a:ext cx="1811301" cy="2230117"/>
            <a:chOff x="602471" y="93926"/>
            <a:chExt cx="1436927" cy="2180741"/>
          </a:xfrm>
        </p:grpSpPr>
        <p:sp>
          <p:nvSpPr>
            <p:cNvPr id="31" name="二等辺三角形 30">
              <a:extLst>
                <a:ext uri="{FF2B5EF4-FFF2-40B4-BE49-F238E27FC236}">
                  <a16:creationId xmlns:a16="http://schemas.microsoft.com/office/drawing/2014/main" id="{1E4E826F-A437-2936-D39D-A0B41501BB36}"/>
                </a:ext>
              </a:extLst>
            </p:cNvPr>
            <p:cNvSpPr/>
            <p:nvPr/>
          </p:nvSpPr>
          <p:spPr>
            <a:xfrm rot="10800000">
              <a:off x="602471" y="680603"/>
              <a:ext cx="842400" cy="1460489"/>
            </a:xfrm>
            <a:prstGeom prst="triangle">
              <a:avLst/>
            </a:prstGeom>
            <a:solidFill>
              <a:schemeClr val="accent1">
                <a:lumMod val="20000"/>
                <a:lumOff val="80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b="1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endParaRPr>
            </a:p>
          </p:txBody>
        </p:sp>
        <p:pic>
          <p:nvPicPr>
            <p:cNvPr id="32" name="図 31" descr="図形&#10;&#10;中程度の精度で自動的に生成された説明">
              <a:extLst>
                <a:ext uri="{FF2B5EF4-FFF2-40B4-BE49-F238E27FC236}">
                  <a16:creationId xmlns:a16="http://schemas.microsoft.com/office/drawing/2014/main" id="{E6D3C0DE-DEDB-91C5-6635-5B88EF16F9D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4471" y="767801"/>
              <a:ext cx="518402" cy="1506866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34" name="図 33" descr="抽象, 挿絵 が含まれている画像&#10;&#10;自動的に生成された説明">
              <a:extLst>
                <a:ext uri="{FF2B5EF4-FFF2-40B4-BE49-F238E27FC236}">
                  <a16:creationId xmlns:a16="http://schemas.microsoft.com/office/drawing/2014/main" id="{0333B4F2-0E79-FD2C-831D-AAE3ECAEDFD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alphaModFix amt="50000"/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70" r="8970"/>
            <a:stretch/>
          </p:blipFill>
          <p:spPr>
            <a:xfrm rot="20379166">
              <a:off x="750863" y="1304365"/>
              <a:ext cx="396293" cy="418285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35" name="図 34" descr="抽象, 挿絵 が含まれている画像&#10;&#10;自動的に生成された説明">
              <a:extLst>
                <a:ext uri="{FF2B5EF4-FFF2-40B4-BE49-F238E27FC236}">
                  <a16:creationId xmlns:a16="http://schemas.microsoft.com/office/drawing/2014/main" id="{4DFFA353-41FF-E2FB-10D2-2273A587CE0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alphaModFix amt="50000"/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70" r="8970"/>
            <a:stretch/>
          </p:blipFill>
          <p:spPr>
            <a:xfrm rot="709731">
              <a:off x="985682" y="809768"/>
              <a:ext cx="396293" cy="418285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36" name="図 35" descr="抽象, 挿絵 が含まれている画像&#10;&#10;自動的に生成された説明">
              <a:extLst>
                <a:ext uri="{FF2B5EF4-FFF2-40B4-BE49-F238E27FC236}">
                  <a16:creationId xmlns:a16="http://schemas.microsoft.com/office/drawing/2014/main" id="{869FF091-787D-CFBA-FEC3-E3EF2FFA90A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alphaModFix/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70" r="8970"/>
            <a:stretch/>
          </p:blipFill>
          <p:spPr>
            <a:xfrm rot="5400000" flipH="1">
              <a:off x="1632171" y="102302"/>
              <a:ext cx="415603" cy="398851"/>
            </a:xfrm>
            <a:prstGeom prst="rect">
              <a:avLst/>
            </a:prstGeom>
            <a:effectLst>
              <a:glow rad="101600">
                <a:srgbClr val="FFFF00">
                  <a:alpha val="91000"/>
                </a:srgb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37" name="図 36" descr="ネックレス, 挿絵, 結び目 が含まれている画像&#10;&#10;自動的に生成された説明">
              <a:extLst>
                <a:ext uri="{FF2B5EF4-FFF2-40B4-BE49-F238E27FC236}">
                  <a16:creationId xmlns:a16="http://schemas.microsoft.com/office/drawing/2014/main" id="{B534F54A-C998-A506-F87C-3C5FFC41684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8587698" flipH="1">
              <a:off x="1077028" y="348895"/>
              <a:ext cx="614980" cy="339071"/>
            </a:xfrm>
            <a:prstGeom prst="rect">
              <a:avLst/>
            </a:prstGeom>
            <a:effectLst>
              <a:glow rad="76200">
                <a:schemeClr val="tx1">
                  <a:lumMod val="65000"/>
                  <a:lumOff val="35000"/>
                  <a:alpha val="93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F17FA371-901A-AAB4-6857-97AFB6D72082}"/>
              </a:ext>
            </a:extLst>
          </p:cNvPr>
          <p:cNvSpPr txBox="1"/>
          <p:nvPr/>
        </p:nvSpPr>
        <p:spPr>
          <a:xfrm>
            <a:off x="6607460" y="6324371"/>
            <a:ext cx="55531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4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落ち着いてゆっくり</a:t>
            </a:r>
            <a:r>
              <a:rPr lang="ja-JP" altLang="en-US" sz="24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、</a:t>
            </a:r>
            <a:r>
              <a:rPr kumimoji="1" lang="ja-JP" altLang="en-US" sz="24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慣れたら素早く</a:t>
            </a:r>
          </a:p>
        </p:txBody>
      </p:sp>
      <p:pic>
        <p:nvPicPr>
          <p:cNvPr id="21" name="図 20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7B35AA07-0FE4-1B20-3D37-784B0DCB4D2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>
            <a:off x="7869160" y="2414030"/>
            <a:ext cx="770222" cy="77519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3" name="図 22" descr="光, 挿絵 が含まれている画像&#10;&#10;自動的に生成された説明">
            <a:extLst>
              <a:ext uri="{FF2B5EF4-FFF2-40B4-BE49-F238E27FC236}">
                <a16:creationId xmlns:a16="http://schemas.microsoft.com/office/drawing/2014/main" id="{ED12CD57-EB25-B139-8C01-8F2217F2BBFD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266" r="40957" b="17334"/>
          <a:stretch/>
        </p:blipFill>
        <p:spPr>
          <a:xfrm rot="21430491">
            <a:off x="6423982" y="4659757"/>
            <a:ext cx="1069463" cy="845587"/>
          </a:xfrm>
          <a:prstGeom prst="rect">
            <a:avLst/>
          </a:prstGeom>
        </p:spPr>
      </p:pic>
      <p:pic>
        <p:nvPicPr>
          <p:cNvPr id="20" name="図 19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E3C461D3-D387-1295-A952-7FC56BEE082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226101" y="3838951"/>
            <a:ext cx="1384469" cy="172225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2" name="図 21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0031206B-220C-F774-173D-0B157D7B930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44733">
            <a:off x="7742675" y="3362280"/>
            <a:ext cx="747441" cy="289924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46E1F59F-EB09-9508-6E81-EA7F9CB14FF8}"/>
              </a:ext>
            </a:extLst>
          </p:cNvPr>
          <p:cNvSpPr txBox="1"/>
          <p:nvPr/>
        </p:nvSpPr>
        <p:spPr>
          <a:xfrm>
            <a:off x="6763069" y="3141956"/>
            <a:ext cx="8819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600" b="1" dirty="0">
                <a:solidFill>
                  <a:srgbClr val="FFC000"/>
                </a:solidFill>
                <a:effectLst>
                  <a:glow rad="101600">
                    <a:schemeClr val="accent1">
                      <a:lumMod val="75000"/>
                      <a:alpha val="86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行書体" panose="03000609000000000000" pitchFamily="65" charset="-128"/>
                <a:ea typeface="HG行書体" panose="03000609000000000000" pitchFamily="65" charset="-128"/>
              </a:rPr>
              <a:t>Low</a:t>
            </a:r>
            <a:endParaRPr kumimoji="1" lang="ja-JP" altLang="en-US" sz="3600" b="1" dirty="0">
              <a:solidFill>
                <a:srgbClr val="FFC000"/>
              </a:solidFill>
              <a:effectLst>
                <a:glow rad="101600">
                  <a:schemeClr val="accent1">
                    <a:lumMod val="75000"/>
                    <a:alpha val="86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行書体" panose="03000609000000000000" pitchFamily="65" charset="-128"/>
              <a:ea typeface="HG行書体" panose="03000609000000000000" pitchFamily="65" charset="-128"/>
            </a:endParaRPr>
          </a:p>
        </p:txBody>
      </p:sp>
      <p:pic>
        <p:nvPicPr>
          <p:cNvPr id="25" name="図 24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8007984C-EA5D-99C3-2A5D-132F1A9DA0D2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20701608">
            <a:off x="11195049" y="3182876"/>
            <a:ext cx="770222" cy="77519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6" name="図 25" descr="光, 挿絵 が含まれている画像&#10;&#10;自動的に生成された説明">
            <a:extLst>
              <a:ext uri="{FF2B5EF4-FFF2-40B4-BE49-F238E27FC236}">
                <a16:creationId xmlns:a16="http://schemas.microsoft.com/office/drawing/2014/main" id="{29ACB943-F0E3-30F6-6D16-B67C09420377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266" r="40957" b="17334"/>
          <a:stretch/>
        </p:blipFill>
        <p:spPr>
          <a:xfrm rot="21430491">
            <a:off x="6598978" y="5503540"/>
            <a:ext cx="4818936" cy="845587"/>
          </a:xfrm>
          <a:prstGeom prst="rect">
            <a:avLst/>
          </a:prstGeom>
        </p:spPr>
      </p:pic>
      <p:pic>
        <p:nvPicPr>
          <p:cNvPr id="27" name="図 26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AFA2809A-A306-06A0-5D76-FD21BE10562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813060" y="4614053"/>
            <a:ext cx="1384469" cy="172225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8" name="図 27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871E0D64-39E5-2F76-E8D7-B19E7CD356F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2643">
            <a:off x="11281688" y="4149154"/>
            <a:ext cx="747441" cy="289924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44BB2722-343C-B0EE-6662-7556C6F84CD1}"/>
              </a:ext>
            </a:extLst>
          </p:cNvPr>
          <p:cNvSpPr txBox="1"/>
          <p:nvPr/>
        </p:nvSpPr>
        <p:spPr>
          <a:xfrm>
            <a:off x="9827835" y="3079946"/>
            <a:ext cx="10342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600" b="1" dirty="0">
                <a:solidFill>
                  <a:srgbClr val="FFFF00"/>
                </a:solidFill>
                <a:effectLst>
                  <a:glow rad="101600">
                    <a:srgbClr val="FF0000">
                      <a:alpha val="60000"/>
                    </a:srgb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P行書体" panose="03000600000000000000" pitchFamily="66" charset="-128"/>
                <a:ea typeface="HGP行書体" panose="03000600000000000000" pitchFamily="66" charset="-128"/>
              </a:rPr>
              <a:t>High</a:t>
            </a:r>
            <a:endParaRPr kumimoji="1" lang="ja-JP" altLang="en-US" sz="3600" b="1" dirty="0">
              <a:solidFill>
                <a:srgbClr val="FFFF00"/>
              </a:solidFill>
              <a:effectLst>
                <a:glow rad="101600">
                  <a:srgbClr val="FF0000">
                    <a:alpha val="60000"/>
                  </a:srgb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P行書体" panose="03000600000000000000" pitchFamily="66" charset="-128"/>
              <a:ea typeface="HGP行書体" panose="03000600000000000000" pitchFamily="66" charset="-128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BEB23E53-92B9-D5B1-BB71-160AFE22D1AE}"/>
              </a:ext>
            </a:extLst>
          </p:cNvPr>
          <p:cNvSpPr txBox="1"/>
          <p:nvPr/>
        </p:nvSpPr>
        <p:spPr>
          <a:xfrm>
            <a:off x="8835202" y="2218767"/>
            <a:ext cx="334899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4000" dirty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glow rad="101600">
                    <a:schemeClr val="accent6">
                      <a:lumMod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見極めた</a:t>
            </a:r>
            <a:r>
              <a:rPr kumimoji="1" lang="ja-JP" altLang="en-US" sz="4000" dirty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glow rad="101600">
                    <a:schemeClr val="accent6">
                      <a:lumMod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移動</a:t>
            </a:r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C832B927-3363-9E98-FA38-0A3ECC707681}"/>
              </a:ext>
            </a:extLst>
          </p:cNvPr>
          <p:cNvSpPr/>
          <p:nvPr/>
        </p:nvSpPr>
        <p:spPr>
          <a:xfrm>
            <a:off x="11559306" y="1183061"/>
            <a:ext cx="621762" cy="911318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1"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pic>
        <p:nvPicPr>
          <p:cNvPr id="39" name="図 38" descr="シャツ, 消火栓, 部屋 が含まれている画像&#10;&#10;自動的に生成された説明">
            <a:extLst>
              <a:ext uri="{FF2B5EF4-FFF2-40B4-BE49-F238E27FC236}">
                <a16:creationId xmlns:a16="http://schemas.microsoft.com/office/drawing/2014/main" id="{668D44AD-3127-DE55-B8E3-C7209FFE3FBA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02" r="36995"/>
          <a:stretch/>
        </p:blipFill>
        <p:spPr>
          <a:xfrm>
            <a:off x="11588480" y="-114440"/>
            <a:ext cx="563883" cy="1446008"/>
          </a:xfrm>
          <a:prstGeom prst="rect">
            <a:avLst/>
          </a:prstGeom>
          <a:effectLst>
            <a:glow rad="76200">
              <a:srgbClr val="FFFF00"/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図 6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BD8CD00F-198D-84F1-604C-412826872D5E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20701608">
            <a:off x="11142374" y="282896"/>
            <a:ext cx="586901" cy="590689"/>
          </a:xfrm>
          <a:prstGeom prst="rect">
            <a:avLst/>
          </a:prstGeom>
          <a:effectLst>
            <a:glow rad="63500">
              <a:srgbClr val="FFFF00"/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0" name="星: 4 pt 39">
            <a:extLst>
              <a:ext uri="{FF2B5EF4-FFF2-40B4-BE49-F238E27FC236}">
                <a16:creationId xmlns:a16="http://schemas.microsoft.com/office/drawing/2014/main" id="{B1486469-E4CC-A6FD-3B3D-5F60BFADE2AE}"/>
              </a:ext>
            </a:extLst>
          </p:cNvPr>
          <p:cNvSpPr/>
          <p:nvPr/>
        </p:nvSpPr>
        <p:spPr>
          <a:xfrm>
            <a:off x="11101670" y="222661"/>
            <a:ext cx="201855" cy="295536"/>
          </a:xfrm>
          <a:prstGeom prst="star4">
            <a:avLst>
              <a:gd name="adj" fmla="val 15691"/>
            </a:avLst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1"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41" name="星: 4 pt 40">
            <a:extLst>
              <a:ext uri="{FF2B5EF4-FFF2-40B4-BE49-F238E27FC236}">
                <a16:creationId xmlns:a16="http://schemas.microsoft.com/office/drawing/2014/main" id="{7C3546E7-1E00-398A-7D8F-EC97690CFE93}"/>
              </a:ext>
            </a:extLst>
          </p:cNvPr>
          <p:cNvSpPr/>
          <p:nvPr/>
        </p:nvSpPr>
        <p:spPr>
          <a:xfrm>
            <a:off x="11349044" y="153218"/>
            <a:ext cx="128468" cy="146924"/>
          </a:xfrm>
          <a:prstGeom prst="star4">
            <a:avLst>
              <a:gd name="adj" fmla="val 15691"/>
            </a:avLst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1"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49D3CB09-01AF-A4B9-E620-8A2D2480D7E3}"/>
              </a:ext>
            </a:extLst>
          </p:cNvPr>
          <p:cNvSpPr/>
          <p:nvPr/>
        </p:nvSpPr>
        <p:spPr>
          <a:xfrm>
            <a:off x="-18537" y="5946682"/>
            <a:ext cx="621762" cy="911318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1"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pic>
        <p:nvPicPr>
          <p:cNvPr id="48" name="図 47" descr="シャツ, 消火栓, 部屋 が含まれている画像&#10;&#10;自動的に生成された説明">
            <a:extLst>
              <a:ext uri="{FF2B5EF4-FFF2-40B4-BE49-F238E27FC236}">
                <a16:creationId xmlns:a16="http://schemas.microsoft.com/office/drawing/2014/main" id="{C3336BEC-9DE8-334A-6B72-7EF0E37F5801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660"/>
          <a:stretch/>
        </p:blipFill>
        <p:spPr>
          <a:xfrm>
            <a:off x="0" y="4648478"/>
            <a:ext cx="630299" cy="1389561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9" name="図 48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A48846D1-59EF-A72C-2247-62C7CF704F54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 amt="70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20701608">
            <a:off x="1825167" y="4422377"/>
            <a:ext cx="342058" cy="344266"/>
          </a:xfrm>
          <a:prstGeom prst="rect">
            <a:avLst/>
          </a:prstGeom>
          <a:effectLst>
            <a:glow rad="63500">
              <a:srgbClr val="FFFF00"/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0" name="図 49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B85639D4-9032-EA08-3567-0F0069E82E9D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68834" flipH="1">
            <a:off x="1298307" y="5128342"/>
            <a:ext cx="644361" cy="80157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1" name="図 50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C51DCC43-43C7-9185-9A43-679FCF7D1069}"/>
              </a:ext>
            </a:extLst>
          </p:cNvPr>
          <p:cNvPicPr>
            <a:picLocks noChangeAspect="1"/>
          </p:cNvPicPr>
          <p:nvPr/>
        </p:nvPicPr>
        <p:blipFill>
          <a:blip r:embed="rId11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399206">
            <a:off x="1581759" y="4911082"/>
            <a:ext cx="468794" cy="181840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4" name="図 53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CA661D54-DC2B-C442-3019-22ED3DFCEA0E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 amt="70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20701608">
            <a:off x="4362532" y="2933866"/>
            <a:ext cx="342058" cy="344266"/>
          </a:xfrm>
          <a:prstGeom prst="rect">
            <a:avLst/>
          </a:prstGeom>
          <a:effectLst>
            <a:glow rad="63500">
              <a:srgbClr val="FFFF00"/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5" name="図 54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82ED2142-0AE4-C90E-4736-2E76DF0DAEB8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68834" flipH="1">
            <a:off x="3962708" y="3598426"/>
            <a:ext cx="644361" cy="80157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6" name="図 55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D9B874AD-47B3-8CA6-228E-A1414729AD58}"/>
              </a:ext>
            </a:extLst>
          </p:cNvPr>
          <p:cNvPicPr>
            <a:picLocks noChangeAspect="1"/>
          </p:cNvPicPr>
          <p:nvPr/>
        </p:nvPicPr>
        <p:blipFill>
          <a:blip r:embed="rId11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399206">
            <a:off x="4279731" y="3363950"/>
            <a:ext cx="303304" cy="165846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8" name="図 57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BA9CDF4C-4E96-EDB5-78FD-3C637D1D0C3F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10445" flipH="1">
            <a:off x="10075683" y="903258"/>
            <a:ext cx="644361" cy="80157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9" name="図 58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675C0DA8-6EAD-9B93-FD0E-E204BA70F234}"/>
              </a:ext>
            </a:extLst>
          </p:cNvPr>
          <p:cNvPicPr>
            <a:picLocks noChangeAspect="1"/>
          </p:cNvPicPr>
          <p:nvPr/>
        </p:nvPicPr>
        <p:blipFill>
          <a:blip r:embed="rId11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792502">
            <a:off x="10527633" y="689650"/>
            <a:ext cx="468794" cy="215066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0" name="図 59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28F725D9-1483-E43A-D7C0-1FCCC740B91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 amt="70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20701608">
            <a:off x="7231648" y="1852883"/>
            <a:ext cx="342058" cy="344266"/>
          </a:xfrm>
          <a:prstGeom prst="rect">
            <a:avLst/>
          </a:prstGeom>
          <a:effectLst>
            <a:glow rad="63500">
              <a:srgbClr val="FFFF00"/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1" name="図 60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575019AF-1F47-F423-B515-B9F9D2AB498E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68834" flipH="1">
            <a:off x="6942790" y="2213373"/>
            <a:ext cx="644361" cy="80157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0DBF70A1-52C5-D8A3-4C12-A71B6E92C81A}"/>
              </a:ext>
            </a:extLst>
          </p:cNvPr>
          <p:cNvSpPr txBox="1"/>
          <p:nvPr/>
        </p:nvSpPr>
        <p:spPr>
          <a:xfrm>
            <a:off x="3174341" y="1311100"/>
            <a:ext cx="391877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上げるほど不安定になり</a:t>
            </a:r>
            <a:endParaRPr kumimoji="1" lang="en-US" altLang="ja-JP" sz="2200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  <a:p>
            <a:pPr algn="ctr"/>
            <a:r>
              <a:rPr kumimoji="1" lang="ja-JP" altLang="en-US" sz="2200" dirty="0">
                <a:solidFill>
                  <a:srgbClr val="FF0000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バランス</a:t>
            </a:r>
            <a:r>
              <a:rPr kumimoji="1" lang="ja-JP" altLang="en-US" sz="2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を崩して</a:t>
            </a:r>
            <a:endParaRPr kumimoji="1" lang="en-US" altLang="ja-JP" sz="2200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  <a:p>
            <a:pPr algn="ctr"/>
            <a:r>
              <a:rPr kumimoji="1" lang="ja-JP" altLang="en-US" sz="2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荷物が飛んで行ってしまう</a:t>
            </a:r>
          </a:p>
        </p:txBody>
      </p:sp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CFB5D4BB-4F93-D509-93D8-6C0F9CB01A52}"/>
              </a:ext>
            </a:extLst>
          </p:cNvPr>
          <p:cNvGrpSpPr/>
          <p:nvPr/>
        </p:nvGrpSpPr>
        <p:grpSpPr>
          <a:xfrm>
            <a:off x="101584" y="768196"/>
            <a:ext cx="1997181" cy="2609166"/>
            <a:chOff x="288757" y="1178291"/>
            <a:chExt cx="3333041" cy="4190987"/>
          </a:xfrm>
        </p:grpSpPr>
        <p:pic>
          <p:nvPicPr>
            <p:cNvPr id="2" name="図 1" descr="時計 が含まれている画像&#10;&#10;自動的に生成された説明">
              <a:extLst>
                <a:ext uri="{FF2B5EF4-FFF2-40B4-BE49-F238E27FC236}">
                  <a16:creationId xmlns:a16="http://schemas.microsoft.com/office/drawing/2014/main" id="{AC5D8380-499F-FD27-0F30-11E3E228446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8757" y="3287155"/>
              <a:ext cx="1665344" cy="2071662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" name="図 3" descr="斧, 傘 が含まれている画像&#10;&#10;自動的に生成された説明">
              <a:extLst>
                <a:ext uri="{FF2B5EF4-FFF2-40B4-BE49-F238E27FC236}">
                  <a16:creationId xmlns:a16="http://schemas.microsoft.com/office/drawing/2014/main" id="{875D0AE9-0B45-8B2D-9FF5-DD99BCABF7F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644733">
              <a:off x="397989" y="2601654"/>
              <a:ext cx="1094977" cy="424730"/>
            </a:xfrm>
            <a:prstGeom prst="rect">
              <a:avLst/>
            </a:prstGeom>
            <a:effectLst>
              <a:glow rad="63500">
                <a:schemeClr val="accent5">
                  <a:lumMod val="60000"/>
                  <a:lumOff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3" name="図 12" descr="抽象, 挿絵 が含まれている画像&#10;&#10;自動的に生成された説明">
              <a:extLst>
                <a:ext uri="{FF2B5EF4-FFF2-40B4-BE49-F238E27FC236}">
                  <a16:creationId xmlns:a16="http://schemas.microsoft.com/office/drawing/2014/main" id="{778E6F01-A4A1-B729-1405-044ECE1A7A8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70" r="8970"/>
            <a:stretch/>
          </p:blipFill>
          <p:spPr>
            <a:xfrm>
              <a:off x="461565" y="1178291"/>
              <a:ext cx="1166899" cy="117443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4" name="図 13" descr="時計 が含まれている画像&#10;&#10;自動的に生成された説明">
              <a:extLst>
                <a:ext uri="{FF2B5EF4-FFF2-40B4-BE49-F238E27FC236}">
                  <a16:creationId xmlns:a16="http://schemas.microsoft.com/office/drawing/2014/main" id="{C8BEC33B-869C-C910-F28A-B0BE7982D10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56454" y="3297616"/>
              <a:ext cx="1665344" cy="2071662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9" name="図 18" descr="光, 挿絵 が含まれている画像&#10;&#10;自動的に生成された説明">
              <a:extLst>
                <a:ext uri="{FF2B5EF4-FFF2-40B4-BE49-F238E27FC236}">
                  <a16:creationId xmlns:a16="http://schemas.microsoft.com/office/drawing/2014/main" id="{736FCD77-283E-F24B-13C8-2417A4DEB93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0266" r="40957" b="17334"/>
            <a:stretch/>
          </p:blipFill>
          <p:spPr>
            <a:xfrm rot="5400000">
              <a:off x="2126002" y="1639251"/>
              <a:ext cx="896810" cy="845587"/>
            </a:xfrm>
            <a:prstGeom prst="rect">
              <a:avLst/>
            </a:prstGeom>
          </p:spPr>
        </p:pic>
        <p:pic>
          <p:nvPicPr>
            <p:cNvPr id="17" name="図 16" descr="抽象, 挿絵 が含まれている画像&#10;&#10;自動的に生成された説明">
              <a:extLst>
                <a:ext uri="{FF2B5EF4-FFF2-40B4-BE49-F238E27FC236}">
                  <a16:creationId xmlns:a16="http://schemas.microsoft.com/office/drawing/2014/main" id="{8D17BBE7-C125-6BC9-98F9-F5B6E6C53AA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70" r="8970"/>
            <a:stretch/>
          </p:blipFill>
          <p:spPr>
            <a:xfrm>
              <a:off x="1943396" y="2117956"/>
              <a:ext cx="1166899" cy="117443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B35B9F79-B8A7-1EEF-15FF-0051A6F425FF}"/>
              </a:ext>
            </a:extLst>
          </p:cNvPr>
          <p:cNvSpPr txBox="1"/>
          <p:nvPr/>
        </p:nvSpPr>
        <p:spPr>
          <a:xfrm>
            <a:off x="8037" y="3300504"/>
            <a:ext cx="21842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4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自身の</a:t>
            </a:r>
            <a:endParaRPr kumimoji="1" lang="en-US" altLang="ja-JP" sz="2400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  <a:p>
            <a:pPr algn="ctr"/>
            <a:r>
              <a:rPr kumimoji="1" lang="ja-JP" altLang="en-US" sz="24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タイミングで</a:t>
            </a:r>
            <a:endParaRPr kumimoji="1" lang="en-US" altLang="ja-JP" sz="2400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  <a:p>
            <a:pPr algn="ctr"/>
            <a:r>
              <a:rPr kumimoji="1" lang="ja-JP" altLang="en-US" sz="24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吹いて浮かせ</a:t>
            </a:r>
          </a:p>
        </p:txBody>
      </p:sp>
      <p:pic>
        <p:nvPicPr>
          <p:cNvPr id="67" name="図 66" descr="ロゴ&#10;&#10;自動的に生成された説明">
            <a:extLst>
              <a:ext uri="{FF2B5EF4-FFF2-40B4-BE49-F238E27FC236}">
                <a16:creationId xmlns:a16="http://schemas.microsoft.com/office/drawing/2014/main" id="{E5CDA425-AC03-42EE-7BF3-7ACFF4F2EB1E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041080" y="1167775"/>
            <a:ext cx="1310929" cy="131092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9" name="図 68" descr="座る, 暗い, 横, 立つ が含まれている画像&#10;&#10;自動的に生成された説明">
            <a:extLst>
              <a:ext uri="{FF2B5EF4-FFF2-40B4-BE49-F238E27FC236}">
                <a16:creationId xmlns:a16="http://schemas.microsoft.com/office/drawing/2014/main" id="{6441F26A-3266-7A01-9C9C-42318D61D2AA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603277" y="3120306"/>
            <a:ext cx="1028527" cy="77139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3" name="図 72" descr="木 が含まれている画像&#10;&#10;自動的に生成された説明">
            <a:extLst>
              <a:ext uri="{FF2B5EF4-FFF2-40B4-BE49-F238E27FC236}">
                <a16:creationId xmlns:a16="http://schemas.microsoft.com/office/drawing/2014/main" id="{B68CDB02-4FEB-20B2-11EC-A836F240C962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875808" y="4120975"/>
            <a:ext cx="1013272" cy="112683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22E08CBE-60B3-089F-C26B-BF15C2B8787A}"/>
              </a:ext>
            </a:extLst>
          </p:cNvPr>
          <p:cNvSpPr txBox="1"/>
          <p:nvPr/>
        </p:nvSpPr>
        <p:spPr>
          <a:xfrm>
            <a:off x="1042543" y="5715377"/>
            <a:ext cx="6098135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3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荷物を</a:t>
            </a:r>
            <a:r>
              <a:rPr kumimoji="1" lang="ja-JP" altLang="en-US" sz="3600" b="1" dirty="0">
                <a:solidFill>
                  <a:srgbClr val="FFFF00"/>
                </a:solidFill>
                <a:effectLst>
                  <a:glow rad="101600">
                    <a:srgbClr val="FF0000">
                      <a:alpha val="60000"/>
                    </a:srgb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水に落とすことなく</a:t>
            </a:r>
            <a:endParaRPr kumimoji="1" lang="en-US" altLang="ja-JP" sz="3600" b="1" dirty="0">
              <a:solidFill>
                <a:srgbClr val="FFFF00"/>
              </a:solidFill>
              <a:effectLst>
                <a:glow rad="101600">
                  <a:srgbClr val="FF0000">
                    <a:alpha val="60000"/>
                  </a:srgb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  <a:p>
            <a:pPr algn="ctr"/>
            <a:r>
              <a:rPr lang="ja-JP" altLang="en-US" sz="3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目標まで届けよ！</a:t>
            </a:r>
            <a:endParaRPr kumimoji="1" lang="ja-JP" altLang="en-US" sz="3200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sp>
        <p:nvSpPr>
          <p:cNvPr id="76" name="テキスト ボックス 75">
            <a:extLst>
              <a:ext uri="{FF2B5EF4-FFF2-40B4-BE49-F238E27FC236}">
                <a16:creationId xmlns:a16="http://schemas.microsoft.com/office/drawing/2014/main" id="{EE0D653E-5BAD-FD22-F2D0-63F5A2A38EF4}"/>
              </a:ext>
            </a:extLst>
          </p:cNvPr>
          <p:cNvSpPr txBox="1"/>
          <p:nvPr/>
        </p:nvSpPr>
        <p:spPr>
          <a:xfrm>
            <a:off x="8243873" y="4114687"/>
            <a:ext cx="29135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川の流れに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沿う、逆らう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も自由自在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909091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2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A66E6E9-E794-6612-156A-D410D7C18B9D}"/>
              </a:ext>
            </a:extLst>
          </p:cNvPr>
          <p:cNvSpPr txBox="1"/>
          <p:nvPr/>
        </p:nvSpPr>
        <p:spPr>
          <a:xfrm>
            <a:off x="1284846" y="2062889"/>
            <a:ext cx="3057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800" dirty="0">
                <a:solidFill>
                  <a:srgbClr val="FF0000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上手く避けて</a:t>
            </a:r>
            <a:r>
              <a:rPr lang="ja-JP" altLang="en-US" sz="2800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進め</a:t>
            </a:r>
            <a:endParaRPr kumimoji="1" lang="ja-JP" altLang="en-US" sz="2800" dirty="0">
              <a:solidFill>
                <a:schemeClr val="bg1"/>
              </a:solidFill>
              <a:effectLst>
                <a:glow rad="88900">
                  <a:schemeClr val="tx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C360DC5B-4510-503A-41F9-532454D063E8}"/>
              </a:ext>
            </a:extLst>
          </p:cNvPr>
          <p:cNvSpPr txBox="1"/>
          <p:nvPr/>
        </p:nvSpPr>
        <p:spPr>
          <a:xfrm>
            <a:off x="2572449" y="0"/>
            <a:ext cx="704712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4000" dirty="0">
                <a:solidFill>
                  <a:schemeClr val="bg1"/>
                </a:solidFill>
                <a:effectLst>
                  <a:glow rad="1016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指南書</a:t>
            </a:r>
            <a:r>
              <a:rPr lang="ja-JP" altLang="en-US" sz="4000" dirty="0">
                <a:solidFill>
                  <a:schemeClr val="bg1"/>
                </a:solidFill>
                <a:effectLst>
                  <a:glow rad="1016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②</a:t>
            </a:r>
            <a:r>
              <a:rPr kumimoji="1" lang="ja-JP" altLang="en-US" sz="4000" dirty="0">
                <a:solidFill>
                  <a:schemeClr val="bg1"/>
                </a:solidFill>
                <a:effectLst>
                  <a:glow rad="1016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 </a:t>
            </a:r>
            <a:r>
              <a:rPr lang="ja-JP" altLang="en-US" sz="4000" dirty="0">
                <a:solidFill>
                  <a:schemeClr val="bg1"/>
                </a:solidFill>
                <a:effectLst>
                  <a:glow rad="1016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活路は己で導くべし</a:t>
            </a:r>
            <a:endParaRPr kumimoji="1" lang="ja-JP" altLang="en-US" sz="4000" dirty="0">
              <a:solidFill>
                <a:schemeClr val="bg1"/>
              </a:solidFill>
              <a:effectLst>
                <a:glow rad="101600">
                  <a:schemeClr val="tx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5E0C1D33-5045-5C3B-A1BD-9636B7FEE0FD}"/>
              </a:ext>
            </a:extLst>
          </p:cNvPr>
          <p:cNvGrpSpPr/>
          <p:nvPr/>
        </p:nvGrpSpPr>
        <p:grpSpPr>
          <a:xfrm>
            <a:off x="9093627" y="3235340"/>
            <a:ext cx="3048450" cy="2853535"/>
            <a:chOff x="8756966" y="2830888"/>
            <a:chExt cx="3367732" cy="3101203"/>
          </a:xfrm>
        </p:grpSpPr>
        <p:pic>
          <p:nvPicPr>
            <p:cNvPr id="44" name="図 43" descr="時計 が含まれている画像&#10;&#10;自動的に生成された説明">
              <a:extLst>
                <a:ext uri="{FF2B5EF4-FFF2-40B4-BE49-F238E27FC236}">
                  <a16:creationId xmlns:a16="http://schemas.microsoft.com/office/drawing/2014/main" id="{17598B00-0B50-9F58-96B8-21CAFB77B1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10402160" y="4538361"/>
              <a:ext cx="1067439" cy="1327878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5" name="図 44" descr="斧, 傘 が含まれている画像&#10;&#10;自動的に生成された説明">
              <a:extLst>
                <a:ext uri="{FF2B5EF4-FFF2-40B4-BE49-F238E27FC236}">
                  <a16:creationId xmlns:a16="http://schemas.microsoft.com/office/drawing/2014/main" id="{C7144F89-807A-D3A4-E649-CEED437E223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644733">
              <a:off x="10984880" y="4430989"/>
              <a:ext cx="170730" cy="115465"/>
            </a:xfrm>
            <a:prstGeom prst="rect">
              <a:avLst/>
            </a:prstGeom>
            <a:effectLst>
              <a:glow rad="63500">
                <a:schemeClr val="accent5">
                  <a:lumMod val="60000"/>
                  <a:lumOff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6" name="図 45" descr="抽象, 挿絵 が含まれている画像&#10;&#10;自動的に生成された説明">
              <a:extLst>
                <a:ext uri="{FF2B5EF4-FFF2-40B4-BE49-F238E27FC236}">
                  <a16:creationId xmlns:a16="http://schemas.microsoft.com/office/drawing/2014/main" id="{49898696-7EC3-E11F-1ECD-5F66CBFBD85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alphaModFix amt="5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70" r="8970"/>
            <a:stretch/>
          </p:blipFill>
          <p:spPr>
            <a:xfrm>
              <a:off x="10771973" y="3727935"/>
              <a:ext cx="694682" cy="699165"/>
            </a:xfrm>
            <a:prstGeom prst="rect">
              <a:avLst/>
            </a:prstGeom>
            <a:effectLst>
              <a:glow rad="101600">
                <a:srgbClr val="FFFF00">
                  <a:alpha val="61000"/>
                </a:srgb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7" name="図 46" descr="時計 が含まれている画像&#10;&#10;自動的に生成された説明">
              <a:extLst>
                <a:ext uri="{FF2B5EF4-FFF2-40B4-BE49-F238E27FC236}">
                  <a16:creationId xmlns:a16="http://schemas.microsoft.com/office/drawing/2014/main" id="{60913E1B-60D2-FB25-A471-8A4E0ED623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9825096" y="4584006"/>
              <a:ext cx="1067439" cy="1327878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8" name="図 47" descr="斧, 傘 が含まれている画像&#10;&#10;自動的に生成された説明">
              <a:extLst>
                <a:ext uri="{FF2B5EF4-FFF2-40B4-BE49-F238E27FC236}">
                  <a16:creationId xmlns:a16="http://schemas.microsoft.com/office/drawing/2014/main" id="{D22329FA-01C3-4715-FACE-825C3E322AB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644733">
              <a:off x="10195218" y="4176426"/>
              <a:ext cx="498950" cy="337439"/>
            </a:xfrm>
            <a:prstGeom prst="rect">
              <a:avLst/>
            </a:prstGeom>
            <a:effectLst>
              <a:glow rad="63500">
                <a:schemeClr val="accent5">
                  <a:lumMod val="60000"/>
                  <a:lumOff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9" name="図 48" descr="抽象, 挿絵 が含まれている画像&#10;&#10;自動的に生成された説明">
              <a:extLst>
                <a:ext uri="{FF2B5EF4-FFF2-40B4-BE49-F238E27FC236}">
                  <a16:creationId xmlns:a16="http://schemas.microsoft.com/office/drawing/2014/main" id="{446BC839-A7BE-2D84-C4DB-6D1C1DBEC0E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70" r="8970"/>
            <a:stretch/>
          </p:blipFill>
          <p:spPr>
            <a:xfrm>
              <a:off x="10116786" y="3419068"/>
              <a:ext cx="694682" cy="699165"/>
            </a:xfrm>
            <a:prstGeom prst="rect">
              <a:avLst/>
            </a:prstGeom>
            <a:effectLst>
              <a:glow rad="101600">
                <a:srgbClr val="FFFF00"/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35" name="図 34" descr="時計 が含まれている画像&#10;&#10;自動的に生成された説明">
              <a:extLst>
                <a:ext uri="{FF2B5EF4-FFF2-40B4-BE49-F238E27FC236}">
                  <a16:creationId xmlns:a16="http://schemas.microsoft.com/office/drawing/2014/main" id="{1DFB16D4-2C11-C2BB-C977-6FB5D0BD07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9334030" y="4513195"/>
              <a:ext cx="1067439" cy="1327878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36" name="図 35" descr="斧, 傘 が含まれている画像&#10;&#10;自動的に生成された説明">
              <a:extLst>
                <a:ext uri="{FF2B5EF4-FFF2-40B4-BE49-F238E27FC236}">
                  <a16:creationId xmlns:a16="http://schemas.microsoft.com/office/drawing/2014/main" id="{FAE77A2C-24CF-083C-742D-CBBC030F192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644733">
              <a:off x="9916750" y="4405823"/>
              <a:ext cx="170730" cy="115465"/>
            </a:xfrm>
            <a:prstGeom prst="rect">
              <a:avLst/>
            </a:prstGeom>
            <a:effectLst>
              <a:glow rad="63500">
                <a:schemeClr val="accent5">
                  <a:lumMod val="60000"/>
                  <a:lumOff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37" name="図 36" descr="抽象, 挿絵 が含まれている画像&#10;&#10;自動的に生成された説明">
              <a:extLst>
                <a:ext uri="{FF2B5EF4-FFF2-40B4-BE49-F238E27FC236}">
                  <a16:creationId xmlns:a16="http://schemas.microsoft.com/office/drawing/2014/main" id="{05B092CF-A41A-66D8-6CF7-CFBFB46DC2A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alphaModFix amt="5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70" r="8970"/>
            <a:stretch/>
          </p:blipFill>
          <p:spPr>
            <a:xfrm>
              <a:off x="9703843" y="3702769"/>
              <a:ext cx="694682" cy="699165"/>
            </a:xfrm>
            <a:prstGeom prst="rect">
              <a:avLst/>
            </a:prstGeom>
            <a:effectLst>
              <a:glow rad="101600">
                <a:srgbClr val="FFFF00">
                  <a:alpha val="61000"/>
                </a:srgb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38" name="図 37" descr="時計 が含まれている画像&#10;&#10;自動的に生成された説明">
              <a:extLst>
                <a:ext uri="{FF2B5EF4-FFF2-40B4-BE49-F238E27FC236}">
                  <a16:creationId xmlns:a16="http://schemas.microsoft.com/office/drawing/2014/main" id="{69459E46-1ABA-C7F4-BB89-63B9EA0C548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11057259" y="4544768"/>
              <a:ext cx="1067439" cy="1327878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39" name="図 38" descr="斧, 傘 が含まれている画像&#10;&#10;自動的に生成された説明">
              <a:extLst>
                <a:ext uri="{FF2B5EF4-FFF2-40B4-BE49-F238E27FC236}">
                  <a16:creationId xmlns:a16="http://schemas.microsoft.com/office/drawing/2014/main" id="{20A8A1AE-2125-7C50-8A01-F877C721C8F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644733">
              <a:off x="11427381" y="4137188"/>
              <a:ext cx="498950" cy="337439"/>
            </a:xfrm>
            <a:prstGeom prst="rect">
              <a:avLst/>
            </a:prstGeom>
            <a:effectLst>
              <a:glow rad="63500">
                <a:schemeClr val="accent5">
                  <a:lumMod val="60000"/>
                  <a:lumOff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0" name="図 39" descr="抽象, 挿絵 が含まれている画像&#10;&#10;自動的に生成された説明">
              <a:extLst>
                <a:ext uri="{FF2B5EF4-FFF2-40B4-BE49-F238E27FC236}">
                  <a16:creationId xmlns:a16="http://schemas.microsoft.com/office/drawing/2014/main" id="{A3420B71-3288-B3D8-39DC-1F103975C94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70" r="8970"/>
            <a:stretch/>
          </p:blipFill>
          <p:spPr>
            <a:xfrm>
              <a:off x="11402040" y="3316531"/>
              <a:ext cx="694682" cy="699165"/>
            </a:xfrm>
            <a:prstGeom prst="rect">
              <a:avLst/>
            </a:prstGeom>
            <a:effectLst>
              <a:glow rad="101600">
                <a:srgbClr val="FFFF00"/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" name="図 3" descr="時計 が含まれている画像&#10;&#10;自動的に生成された説明">
              <a:extLst>
                <a:ext uri="{FF2B5EF4-FFF2-40B4-BE49-F238E27FC236}">
                  <a16:creationId xmlns:a16="http://schemas.microsoft.com/office/drawing/2014/main" id="{4C405ABA-6DB9-153D-3F90-10B345D1F7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8756966" y="4558840"/>
              <a:ext cx="1067439" cy="1327878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1" name="図 20" descr="斧, 傘 が含まれている画像&#10;&#10;自動的に生成された説明">
              <a:extLst>
                <a:ext uri="{FF2B5EF4-FFF2-40B4-BE49-F238E27FC236}">
                  <a16:creationId xmlns:a16="http://schemas.microsoft.com/office/drawing/2014/main" id="{DEF136FD-946A-C05B-FE88-F248767875D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644733">
              <a:off x="9127088" y="4151260"/>
              <a:ext cx="498950" cy="337439"/>
            </a:xfrm>
            <a:prstGeom prst="rect">
              <a:avLst/>
            </a:prstGeom>
            <a:effectLst>
              <a:glow rad="63500">
                <a:schemeClr val="accent5">
                  <a:lumMod val="60000"/>
                  <a:lumOff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7" name="図 6" descr="抽象, 挿絵 が含まれている画像&#10;&#10;自動的に生成された説明">
              <a:extLst>
                <a:ext uri="{FF2B5EF4-FFF2-40B4-BE49-F238E27FC236}">
                  <a16:creationId xmlns:a16="http://schemas.microsoft.com/office/drawing/2014/main" id="{771C7525-4FE6-0C13-098D-DD92097FC17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70" r="8970"/>
            <a:stretch/>
          </p:blipFill>
          <p:spPr>
            <a:xfrm>
              <a:off x="9048656" y="3393902"/>
              <a:ext cx="694682" cy="699165"/>
            </a:xfrm>
            <a:prstGeom prst="rect">
              <a:avLst/>
            </a:prstGeom>
            <a:effectLst>
              <a:glow rad="101600">
                <a:srgbClr val="FFFF00"/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6" name="図 5" descr="ロゴ&#10;&#10;自動的に生成された説明">
              <a:extLst>
                <a:ext uri="{FF2B5EF4-FFF2-40B4-BE49-F238E27FC236}">
                  <a16:creationId xmlns:a16="http://schemas.microsoft.com/office/drawing/2014/main" id="{F8DA8A26-58A8-B545-5F1E-94C628F7413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6019" b="19802"/>
            <a:stretch/>
          </p:blipFill>
          <p:spPr>
            <a:xfrm rot="379914" flipH="1">
              <a:off x="8814374" y="2830888"/>
              <a:ext cx="2768340" cy="1224163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2" name="テキスト ボックス 21">
              <a:extLst>
                <a:ext uri="{FF2B5EF4-FFF2-40B4-BE49-F238E27FC236}">
                  <a16:creationId xmlns:a16="http://schemas.microsoft.com/office/drawing/2014/main" id="{B4558837-AC2F-D8F8-7D4E-818E9674D9E4}"/>
                </a:ext>
              </a:extLst>
            </p:cNvPr>
            <p:cNvSpPr txBox="1"/>
            <p:nvPr/>
          </p:nvSpPr>
          <p:spPr>
            <a:xfrm>
              <a:off x="9223581" y="5136559"/>
              <a:ext cx="2442223" cy="795532"/>
            </a:xfrm>
            <a:prstGeom prst="rect">
              <a:avLst/>
            </a:prstGeom>
            <a:noFill/>
          </p:spPr>
          <p:txBody>
            <a:bodyPr wrap="none" rtlCol="0">
              <a:prstTxWarp prst="textSlantUp">
                <a:avLst>
                  <a:gd name="adj" fmla="val 37164"/>
                </a:avLst>
              </a:prstTxWarp>
              <a:spAutoFit/>
            </a:bodyPr>
            <a:lstStyle/>
            <a:p>
              <a:pPr algn="ctr"/>
              <a:r>
                <a:rPr kumimoji="1" lang="ja-JP" altLang="en-US" sz="4000" b="1" i="1" dirty="0"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58000">
                        <a:schemeClr val="accent5">
                          <a:lumMod val="40000"/>
                          <a:lumOff val="60000"/>
                        </a:schemeClr>
                      </a:gs>
                      <a:gs pos="79000">
                        <a:schemeClr val="accent5">
                          <a:lumMod val="60000"/>
                          <a:lumOff val="40000"/>
                        </a:schemeClr>
                      </a:gs>
                      <a:gs pos="100000">
                        <a:schemeClr val="accent5">
                          <a:lumMod val="50000"/>
                        </a:schemeClr>
                      </a:gs>
                    </a:gsLst>
                    <a:lin ang="5400000" scaled="1"/>
                  </a:gradFill>
                  <a:effectLst>
                    <a:glow rad="88900">
                      <a:schemeClr val="tx1"/>
                    </a:glow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HGS創英ﾌﾟﾚｾﾞﾝｽEB" panose="02020800000000000000" pitchFamily="18" charset="-128"/>
                  <a:ea typeface="HGS創英ﾌﾟﾚｾﾞﾝｽEB" panose="02020800000000000000" pitchFamily="18" charset="-128"/>
                </a:rPr>
                <a:t>下から細かく</a:t>
              </a:r>
            </a:p>
          </p:txBody>
        </p:sp>
      </p:grpSp>
      <p:grpSp>
        <p:nvGrpSpPr>
          <p:cNvPr id="8" name="グループ化 7">
            <a:extLst>
              <a:ext uri="{FF2B5EF4-FFF2-40B4-BE49-F238E27FC236}">
                <a16:creationId xmlns:a16="http://schemas.microsoft.com/office/drawing/2014/main" id="{860A3376-635B-BC35-2D58-91F8784B08E4}"/>
              </a:ext>
            </a:extLst>
          </p:cNvPr>
          <p:cNvGrpSpPr/>
          <p:nvPr/>
        </p:nvGrpSpPr>
        <p:grpSpPr>
          <a:xfrm>
            <a:off x="5936868" y="2646590"/>
            <a:ext cx="3148247" cy="3471641"/>
            <a:chOff x="4697156" y="1583332"/>
            <a:chExt cx="4049631" cy="4466917"/>
          </a:xfrm>
        </p:grpSpPr>
        <p:pic>
          <p:nvPicPr>
            <p:cNvPr id="20" name="図 19" descr="ロゴ&#10;&#10;自動的に生成された説明">
              <a:extLst>
                <a:ext uri="{FF2B5EF4-FFF2-40B4-BE49-F238E27FC236}">
                  <a16:creationId xmlns:a16="http://schemas.microsoft.com/office/drawing/2014/main" id="{1A533648-AC65-0ED7-7DF0-02EA98DF1B6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6019" b="19802"/>
            <a:stretch/>
          </p:blipFill>
          <p:spPr>
            <a:xfrm flipH="1">
              <a:off x="5820779" y="3060477"/>
              <a:ext cx="2322145" cy="1224163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4" name="図 23" descr="時計 が含まれている画像&#10;&#10;自動的に生成された説明">
              <a:extLst>
                <a:ext uri="{FF2B5EF4-FFF2-40B4-BE49-F238E27FC236}">
                  <a16:creationId xmlns:a16="http://schemas.microsoft.com/office/drawing/2014/main" id="{EEB7FCBD-1D84-A32E-2926-D07785FBDFA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665600" y="4613015"/>
              <a:ext cx="1067439" cy="1327878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9" name="矢印: 上カーブ 28">
              <a:extLst>
                <a:ext uri="{FF2B5EF4-FFF2-40B4-BE49-F238E27FC236}">
                  <a16:creationId xmlns:a16="http://schemas.microsoft.com/office/drawing/2014/main" id="{8D99BD1D-5AB5-2E9A-2EA5-60CBF1BC58D9}"/>
                </a:ext>
              </a:extLst>
            </p:cNvPr>
            <p:cNvSpPr/>
            <p:nvPr/>
          </p:nvSpPr>
          <p:spPr>
            <a:xfrm>
              <a:off x="5496223" y="5597326"/>
              <a:ext cx="2644918" cy="452923"/>
            </a:xfrm>
            <a:prstGeom prst="curvedUpArrow">
              <a:avLst>
                <a:gd name="adj1" fmla="val 38247"/>
                <a:gd name="adj2" fmla="val 118613"/>
                <a:gd name="adj3" fmla="val 36207"/>
              </a:avLst>
            </a:prstGeom>
            <a:solidFill>
              <a:srgbClr val="FFFF0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pic>
          <p:nvPicPr>
            <p:cNvPr id="23" name="図 22" descr="時計 が含まれている画像&#10;&#10;自動的に生成された説明">
              <a:extLst>
                <a:ext uri="{FF2B5EF4-FFF2-40B4-BE49-F238E27FC236}">
                  <a16:creationId xmlns:a16="http://schemas.microsoft.com/office/drawing/2014/main" id="{35EB9B01-5335-B782-3256-CD88D8467EF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4697156" y="4581748"/>
              <a:ext cx="1067439" cy="1327878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7" name="図 26" descr="斧, 傘 が含まれている画像&#10;&#10;自動的に生成された説明">
              <a:extLst>
                <a:ext uri="{FF2B5EF4-FFF2-40B4-BE49-F238E27FC236}">
                  <a16:creationId xmlns:a16="http://schemas.microsoft.com/office/drawing/2014/main" id="{ED8007B5-EB0B-31CF-4BE4-ACA054894B9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391627">
              <a:off x="4562282" y="3534050"/>
              <a:ext cx="1852770" cy="337439"/>
            </a:xfrm>
            <a:prstGeom prst="rect">
              <a:avLst/>
            </a:prstGeom>
            <a:effectLst>
              <a:glow rad="63500">
                <a:schemeClr val="accent5">
                  <a:lumMod val="60000"/>
                  <a:lumOff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8" name="図 27" descr="時計 が含まれている画像&#10;&#10;自動的に生成された説明">
              <a:extLst>
                <a:ext uri="{FF2B5EF4-FFF2-40B4-BE49-F238E27FC236}">
                  <a16:creationId xmlns:a16="http://schemas.microsoft.com/office/drawing/2014/main" id="{EE37F0BA-342B-F716-DEFD-CD6AFDE6354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3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150219" y="4581748"/>
              <a:ext cx="1067439" cy="1327878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30" name="図 29" descr="斧, 傘 が含まれている画像&#10;&#10;自動的に生成された説明">
              <a:extLst>
                <a:ext uri="{FF2B5EF4-FFF2-40B4-BE49-F238E27FC236}">
                  <a16:creationId xmlns:a16="http://schemas.microsoft.com/office/drawing/2014/main" id="{64AE8C74-34DF-49F4-AB05-A357FFF79E6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656809">
              <a:off x="7814542" y="4068767"/>
              <a:ext cx="956245" cy="174158"/>
            </a:xfrm>
            <a:prstGeom prst="rect">
              <a:avLst/>
            </a:prstGeom>
            <a:effectLst>
              <a:glow rad="63500">
                <a:schemeClr val="accent5">
                  <a:lumMod val="60000"/>
                  <a:lumOff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31" name="図 30" descr="抽象, 挿絵 が含まれている画像&#10;&#10;自動的に生成された説明">
              <a:extLst>
                <a:ext uri="{FF2B5EF4-FFF2-40B4-BE49-F238E27FC236}">
                  <a16:creationId xmlns:a16="http://schemas.microsoft.com/office/drawing/2014/main" id="{41E6B3EF-25DC-3052-7B7B-2374FD34B1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70" r="8970"/>
            <a:stretch/>
          </p:blipFill>
          <p:spPr>
            <a:xfrm rot="1343417">
              <a:off x="5603198" y="1583332"/>
              <a:ext cx="694682" cy="699165"/>
            </a:xfrm>
            <a:prstGeom prst="rect">
              <a:avLst/>
            </a:prstGeom>
            <a:effectLst>
              <a:glow rad="101600">
                <a:schemeClr val="accent6">
                  <a:lumMod val="60000"/>
                  <a:lumOff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32" name="図 31" descr="抽象, 挿絵 が含まれている画像&#10;&#10;自動的に生成された説明">
              <a:extLst>
                <a:ext uri="{FF2B5EF4-FFF2-40B4-BE49-F238E27FC236}">
                  <a16:creationId xmlns:a16="http://schemas.microsoft.com/office/drawing/2014/main" id="{AADB11B4-369B-2710-6AF0-04A2EDC0837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70" r="8970"/>
            <a:stretch/>
          </p:blipFill>
          <p:spPr>
            <a:xfrm rot="20004797">
              <a:off x="8052105" y="2887853"/>
              <a:ext cx="694682" cy="699165"/>
            </a:xfrm>
            <a:prstGeom prst="rect">
              <a:avLst/>
            </a:prstGeom>
            <a:effectLst>
              <a:glow rad="101600">
                <a:schemeClr val="accent6">
                  <a:lumMod val="60000"/>
                  <a:lumOff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33" name="図 32" descr="抽象, 挿絵 が含まれている画像&#10;&#10;自動的に生成された説明">
              <a:extLst>
                <a:ext uri="{FF2B5EF4-FFF2-40B4-BE49-F238E27FC236}">
                  <a16:creationId xmlns:a16="http://schemas.microsoft.com/office/drawing/2014/main" id="{0E03CA9E-75EB-D55B-62AE-0624550816D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alphaModFix amt="5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70" r="8970"/>
            <a:stretch/>
          </p:blipFill>
          <p:spPr>
            <a:xfrm rot="8223565">
              <a:off x="6863443" y="2064124"/>
              <a:ext cx="694682" cy="699165"/>
            </a:xfrm>
            <a:prstGeom prst="rect">
              <a:avLst/>
            </a:prstGeom>
            <a:effectLst>
              <a:glow rad="101600">
                <a:schemeClr val="accent6">
                  <a:lumMod val="60000"/>
                  <a:lumOff val="40000"/>
                  <a:alpha val="74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34" name="テキスト ボックス 33">
              <a:extLst>
                <a:ext uri="{FF2B5EF4-FFF2-40B4-BE49-F238E27FC236}">
                  <a16:creationId xmlns:a16="http://schemas.microsoft.com/office/drawing/2014/main" id="{C0801DDD-B475-409B-ACCE-E69A3EAAF779}"/>
                </a:ext>
              </a:extLst>
            </p:cNvPr>
            <p:cNvSpPr txBox="1"/>
            <p:nvPr/>
          </p:nvSpPr>
          <p:spPr>
            <a:xfrm rot="455575">
              <a:off x="5007053" y="2884470"/>
              <a:ext cx="3363914" cy="1096769"/>
            </a:xfrm>
            <a:prstGeom prst="rect">
              <a:avLst/>
            </a:prstGeom>
            <a:noFill/>
          </p:spPr>
          <p:txBody>
            <a:bodyPr wrap="none" rtlCol="0">
              <a:prstTxWarp prst="textSlantDown">
                <a:avLst/>
              </a:prstTxWarp>
              <a:spAutoFit/>
            </a:bodyPr>
            <a:lstStyle/>
            <a:p>
              <a:pPr algn="ctr"/>
              <a:r>
                <a:rPr lang="ja-JP" altLang="en-US" sz="4000" b="1" i="1" dirty="0"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37000">
                        <a:schemeClr val="accent2">
                          <a:lumMod val="20000"/>
                          <a:lumOff val="80000"/>
                        </a:schemeClr>
                      </a:gs>
                      <a:gs pos="80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5400000" scaled="1"/>
                  </a:gradFill>
                  <a:effectLst>
                    <a:glow rad="88900">
                      <a:schemeClr val="tx1"/>
                    </a:glow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HGS創英ﾌﾟﾚｾﾞﾝｽEB" panose="02020800000000000000" pitchFamily="18" charset="-128"/>
                  <a:ea typeface="HGS創英ﾌﾟﾚｾﾞﾝｽEB" panose="02020800000000000000" pitchFamily="18" charset="-128"/>
                </a:rPr>
                <a:t>上</a:t>
              </a:r>
              <a:r>
                <a:rPr kumimoji="1" lang="ja-JP" altLang="en-US" sz="4000" b="1" i="1" dirty="0"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37000">
                        <a:schemeClr val="accent2">
                          <a:lumMod val="20000"/>
                          <a:lumOff val="80000"/>
                        </a:schemeClr>
                      </a:gs>
                      <a:gs pos="80000">
                        <a:schemeClr val="accent2">
                          <a:lumMod val="60000"/>
                          <a:lumOff val="40000"/>
                        </a:schemeClr>
                      </a:gs>
                      <a:gs pos="100000">
                        <a:schemeClr val="accent2">
                          <a:lumMod val="75000"/>
                        </a:schemeClr>
                      </a:gs>
                    </a:gsLst>
                    <a:lin ang="5400000" scaled="1"/>
                  </a:gradFill>
                  <a:effectLst>
                    <a:glow rad="88900">
                      <a:schemeClr val="tx1"/>
                    </a:glow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HGS創英ﾌﾟﾚｾﾞﾝｽEB" panose="02020800000000000000" pitchFamily="18" charset="-128"/>
                  <a:ea typeface="HGS創英ﾌﾟﾚｾﾞﾝｽEB" panose="02020800000000000000" pitchFamily="18" charset="-128"/>
                </a:rPr>
                <a:t>から一発で</a:t>
              </a:r>
            </a:p>
          </p:txBody>
        </p:sp>
      </p:grp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D67B1E8F-BDF3-B18B-5E9F-D17F38EC9F3F}"/>
              </a:ext>
            </a:extLst>
          </p:cNvPr>
          <p:cNvSpPr txBox="1"/>
          <p:nvPr/>
        </p:nvSpPr>
        <p:spPr>
          <a:xfrm>
            <a:off x="6729401" y="5942227"/>
            <a:ext cx="492955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4400" dirty="0">
                <a:effectLst>
                  <a:glow rad="889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慎重</a:t>
            </a:r>
            <a:r>
              <a:rPr lang="ja-JP" altLang="en-US" sz="4000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に、時に</a:t>
            </a:r>
            <a:r>
              <a:rPr lang="ja-JP" altLang="en-US" sz="5400" dirty="0">
                <a:solidFill>
                  <a:srgbClr val="FFFF00"/>
                </a:solidFill>
                <a:effectLst>
                  <a:glow rad="88900">
                    <a:srgbClr val="FF0000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大</a:t>
            </a:r>
            <a:r>
              <a:rPr lang="ja-JP" altLang="en-US" sz="2800" dirty="0">
                <a:solidFill>
                  <a:srgbClr val="FFFF00"/>
                </a:solidFill>
                <a:effectLst>
                  <a:glow rad="88900">
                    <a:srgbClr val="FF0000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胆</a:t>
            </a:r>
            <a:r>
              <a:rPr lang="ja-JP" altLang="en-US" sz="4000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に</a:t>
            </a:r>
            <a:endParaRPr kumimoji="1" lang="ja-JP" altLang="en-US" sz="4000" dirty="0">
              <a:solidFill>
                <a:schemeClr val="bg1"/>
              </a:solidFill>
              <a:effectLst>
                <a:glow rad="88900">
                  <a:schemeClr val="tx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pic>
        <p:nvPicPr>
          <p:cNvPr id="55" name="図 54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DAE9B584-DFDB-DD0D-A018-781314B97B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49615" y="4637532"/>
            <a:ext cx="1067439" cy="132787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6" name="図 55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29193145-487B-7AA4-292B-AFE56784EC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391627">
            <a:off x="147148" y="4024961"/>
            <a:ext cx="975384" cy="337439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4" name="図 53" descr="時計, 挿絵 が含まれている画像&#10;&#10;自動的に生成された説明">
            <a:extLst>
              <a:ext uri="{FF2B5EF4-FFF2-40B4-BE49-F238E27FC236}">
                <a16:creationId xmlns:a16="http://schemas.microsoft.com/office/drawing/2014/main" id="{7CE4517A-EA87-7280-5805-F6A9A209CB2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822805" flipH="1">
            <a:off x="1066086" y="3707873"/>
            <a:ext cx="1235969" cy="698313"/>
          </a:xfrm>
          <a:prstGeom prst="rect">
            <a:avLst/>
          </a:prstGeom>
          <a:effectLst>
            <a:glow rad="50800">
              <a:srgbClr val="FF0000">
                <a:alpha val="6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11" name="グループ化 10">
            <a:extLst>
              <a:ext uri="{FF2B5EF4-FFF2-40B4-BE49-F238E27FC236}">
                <a16:creationId xmlns:a16="http://schemas.microsoft.com/office/drawing/2014/main" id="{905E7682-407E-DE89-69CB-C65E7EFA1B23}"/>
              </a:ext>
            </a:extLst>
          </p:cNvPr>
          <p:cNvGrpSpPr/>
          <p:nvPr/>
        </p:nvGrpSpPr>
        <p:grpSpPr>
          <a:xfrm>
            <a:off x="10397214" y="517344"/>
            <a:ext cx="1539655" cy="2570253"/>
            <a:chOff x="10493515" y="670377"/>
            <a:chExt cx="1517297" cy="2470394"/>
          </a:xfrm>
        </p:grpSpPr>
        <p:pic>
          <p:nvPicPr>
            <p:cNvPr id="58" name="図 57" descr="時計 が含まれている画像&#10;&#10;自動的に生成された説明">
              <a:extLst>
                <a:ext uri="{FF2B5EF4-FFF2-40B4-BE49-F238E27FC236}">
                  <a16:creationId xmlns:a16="http://schemas.microsoft.com/office/drawing/2014/main" id="{C730414F-A1D9-6CA9-D426-6039B09A54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10529408" y="1812893"/>
              <a:ext cx="1067439" cy="1327878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57" name="図 56" descr="斧, 傘 が含まれている画像&#10;&#10;自動的に生成された説明">
              <a:extLst>
                <a:ext uri="{FF2B5EF4-FFF2-40B4-BE49-F238E27FC236}">
                  <a16:creationId xmlns:a16="http://schemas.microsoft.com/office/drawing/2014/main" id="{174D1014-BBC8-8C92-1161-355D6B4672A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391627">
              <a:off x="10893638" y="1463698"/>
              <a:ext cx="457579" cy="337439"/>
            </a:xfrm>
            <a:prstGeom prst="rect">
              <a:avLst/>
            </a:prstGeom>
            <a:effectLst>
              <a:glow rad="63500">
                <a:schemeClr val="accent5">
                  <a:lumMod val="60000"/>
                  <a:lumOff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53" name="図 52" descr="ロゴ&#10;&#10;自動的に生成された説明">
              <a:extLst>
                <a:ext uri="{FF2B5EF4-FFF2-40B4-BE49-F238E27FC236}">
                  <a16:creationId xmlns:a16="http://schemas.microsoft.com/office/drawing/2014/main" id="{118308ED-EC05-9306-A834-77C5FF4D526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6019" b="19802"/>
            <a:stretch/>
          </p:blipFill>
          <p:spPr>
            <a:xfrm flipH="1">
              <a:off x="10493515" y="999771"/>
              <a:ext cx="1517297" cy="799872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59" name="図 58" descr="抽象, 挿絵 が含まれている画像&#10;&#10;自動的に生成された説明">
              <a:extLst>
                <a:ext uri="{FF2B5EF4-FFF2-40B4-BE49-F238E27FC236}">
                  <a16:creationId xmlns:a16="http://schemas.microsoft.com/office/drawing/2014/main" id="{A4DE1C92-A521-C5F0-B9B7-01F87152AD9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70" r="8970"/>
            <a:stretch/>
          </p:blipFill>
          <p:spPr>
            <a:xfrm rot="1343417">
              <a:off x="11006319" y="670377"/>
              <a:ext cx="441815" cy="444666"/>
            </a:xfrm>
            <a:prstGeom prst="rect">
              <a:avLst/>
            </a:prstGeom>
            <a:effectLst>
              <a:glow rad="101600">
                <a:schemeClr val="accent6">
                  <a:lumMod val="60000"/>
                  <a:lumOff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60" name="乗算記号 59">
              <a:extLst>
                <a:ext uri="{FF2B5EF4-FFF2-40B4-BE49-F238E27FC236}">
                  <a16:creationId xmlns:a16="http://schemas.microsoft.com/office/drawing/2014/main" id="{AD45C880-638B-0570-D2FD-D3FC90F7A451}"/>
                </a:ext>
              </a:extLst>
            </p:cNvPr>
            <p:cNvSpPr/>
            <p:nvPr/>
          </p:nvSpPr>
          <p:spPr>
            <a:xfrm>
              <a:off x="10567981" y="700674"/>
              <a:ext cx="1202123" cy="1188883"/>
            </a:xfrm>
            <a:prstGeom prst="mathMultiply">
              <a:avLst>
                <a:gd name="adj1" fmla="val 6520"/>
              </a:avLst>
            </a:prstGeom>
            <a:solidFill>
              <a:srgbClr val="FF0000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pic>
        <p:nvPicPr>
          <p:cNvPr id="61" name="図 60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DF873965-8CC0-CC68-C788-3A8F468AB4C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1343417">
            <a:off x="768691" y="3232196"/>
            <a:ext cx="441815" cy="444666"/>
          </a:xfrm>
          <a:prstGeom prst="rect">
            <a:avLst/>
          </a:prstGeom>
          <a:effectLst>
            <a:glow rad="101600">
              <a:schemeClr val="accent6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6" name="テキスト ボックス 65">
            <a:extLst>
              <a:ext uri="{FF2B5EF4-FFF2-40B4-BE49-F238E27FC236}">
                <a16:creationId xmlns:a16="http://schemas.microsoft.com/office/drawing/2014/main" id="{FD141DBA-03CD-8AFE-5C4E-8378A5ECC08B}"/>
              </a:ext>
            </a:extLst>
          </p:cNvPr>
          <p:cNvSpPr txBox="1"/>
          <p:nvPr/>
        </p:nvSpPr>
        <p:spPr>
          <a:xfrm>
            <a:off x="925772" y="1038147"/>
            <a:ext cx="37753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800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障害物が配達を妨げる</a:t>
            </a:r>
            <a:endParaRPr lang="en-US" altLang="ja-JP" sz="2800" dirty="0">
              <a:solidFill>
                <a:schemeClr val="bg1"/>
              </a:solidFill>
              <a:effectLst>
                <a:glow rad="88900">
                  <a:schemeClr val="tx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sp>
        <p:nvSpPr>
          <p:cNvPr id="67" name="テキスト ボックス 66">
            <a:extLst>
              <a:ext uri="{FF2B5EF4-FFF2-40B4-BE49-F238E27FC236}">
                <a16:creationId xmlns:a16="http://schemas.microsoft.com/office/drawing/2014/main" id="{068E47A1-3BD8-25B5-8006-E1BDD4929F7D}"/>
              </a:ext>
            </a:extLst>
          </p:cNvPr>
          <p:cNvSpPr txBox="1"/>
          <p:nvPr/>
        </p:nvSpPr>
        <p:spPr>
          <a:xfrm>
            <a:off x="922780" y="5963753"/>
            <a:ext cx="377539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荷物を操れなくなると</a:t>
            </a:r>
            <a:endParaRPr kumimoji="1" lang="en-US" altLang="ja-JP" sz="28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ja-JP" altLang="en-US" sz="2800" b="1" dirty="0">
                <a:solidFill>
                  <a:srgbClr val="FF0000"/>
                </a:solidFill>
                <a:effectLst>
                  <a:glow rad="101600">
                    <a:srgbClr val="FFFF00">
                      <a:alpha val="84000"/>
                    </a:srgb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失敗</a:t>
            </a:r>
            <a:r>
              <a:rPr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となってしまう</a:t>
            </a:r>
            <a:endParaRPr kumimoji="1" lang="ja-JP" altLang="en-US" sz="28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2BA651F0-1A21-89C6-1E49-3A4C7D9ECA71}"/>
              </a:ext>
            </a:extLst>
          </p:cNvPr>
          <p:cNvSpPr txBox="1"/>
          <p:nvPr/>
        </p:nvSpPr>
        <p:spPr>
          <a:xfrm rot="895175">
            <a:off x="6839433" y="3154261"/>
            <a:ext cx="5416774" cy="987944"/>
          </a:xfrm>
          <a:prstGeom prst="rect">
            <a:avLst/>
          </a:prstGeom>
          <a:noFill/>
        </p:spPr>
        <p:txBody>
          <a:bodyPr wrap="none" rtlCol="0">
            <a:prstTxWarp prst="textArchUp">
              <a:avLst>
                <a:gd name="adj" fmla="val 10919592"/>
              </a:avLst>
            </a:prstTxWarp>
            <a:spAutoFit/>
          </a:bodyPr>
          <a:lstStyle/>
          <a:p>
            <a:pPr algn="ctr"/>
            <a:r>
              <a:rPr kumimoji="1" lang="ja-JP" altLang="en-US" sz="2800" b="1" dirty="0">
                <a:solidFill>
                  <a:schemeClr val="bg1"/>
                </a:solidFill>
                <a:effectLst>
                  <a:glow rad="635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己だけの</a:t>
            </a:r>
            <a:r>
              <a:rPr kumimoji="1" lang="ja-JP" altLang="en-US" sz="2800" b="1" dirty="0">
                <a:solidFill>
                  <a:srgbClr val="FF0000"/>
                </a:solidFill>
                <a:effectLst>
                  <a:glow rad="635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突破口</a:t>
            </a:r>
            <a:r>
              <a:rPr kumimoji="1" lang="ja-JP" altLang="en-US" sz="2800" b="1" dirty="0">
                <a:solidFill>
                  <a:schemeClr val="bg1"/>
                </a:solidFill>
                <a:effectLst>
                  <a:glow rad="635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を見つけよ！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D23A72F3-B905-D8C7-E145-75AAAC4FC2F0}"/>
              </a:ext>
            </a:extLst>
          </p:cNvPr>
          <p:cNvSpPr txBox="1"/>
          <p:nvPr/>
        </p:nvSpPr>
        <p:spPr>
          <a:xfrm>
            <a:off x="7010795" y="1233386"/>
            <a:ext cx="32624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400" dirty="0">
                <a:solidFill>
                  <a:srgbClr val="FF0000"/>
                </a:solidFill>
                <a:effectLst>
                  <a:glow rad="76200">
                    <a:schemeClr val="tx1">
                      <a:alpha val="99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空気を通さない</a:t>
            </a:r>
            <a:r>
              <a:rPr kumimoji="1" lang="ja-JP" altLang="en-US" sz="2400" dirty="0">
                <a:solidFill>
                  <a:schemeClr val="bg1"/>
                </a:solidFill>
                <a:effectLst>
                  <a:glow rad="76200">
                    <a:schemeClr val="tx1">
                      <a:alpha val="99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ような</a:t>
            </a:r>
            <a:endParaRPr kumimoji="1" lang="en-US" altLang="ja-JP" sz="2400" dirty="0">
              <a:solidFill>
                <a:schemeClr val="bg1"/>
              </a:solidFill>
              <a:effectLst>
                <a:glow rad="76200">
                  <a:schemeClr val="tx1">
                    <a:alpha val="99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  <a:p>
            <a:pPr algn="ctr"/>
            <a:r>
              <a:rPr kumimoji="1" lang="ja-JP" altLang="en-US" sz="2400" dirty="0">
                <a:solidFill>
                  <a:schemeClr val="bg1"/>
                </a:solidFill>
                <a:effectLst>
                  <a:glow rad="76200">
                    <a:schemeClr val="tx1">
                      <a:alpha val="99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障害物も存在する</a:t>
            </a:r>
          </a:p>
        </p:txBody>
      </p:sp>
      <p:pic>
        <p:nvPicPr>
          <p:cNvPr id="13" name="図 12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8FCE40A7-EC3E-A716-43D8-E50E69AA88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050821" y="4547832"/>
            <a:ext cx="1067439" cy="132787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図 14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8065793C-C546-A6EC-F2C6-D90A32EB89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391627">
            <a:off x="2390736" y="4127058"/>
            <a:ext cx="575256" cy="337439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6" name="図 15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F3774982-F555-9B72-C4C8-593D867009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271048" y="4547832"/>
            <a:ext cx="1067439" cy="132787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7" name="図 16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C452AED7-3CF5-5EFE-229A-C8C24966EA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391627">
            <a:off x="4467811" y="3935261"/>
            <a:ext cx="975384" cy="337439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" name="図 1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C49D85C0-002E-7C15-0488-7FBBF3A1F36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19078548">
            <a:off x="2473394" y="3411506"/>
            <a:ext cx="441815" cy="444666"/>
          </a:xfrm>
          <a:prstGeom prst="rect">
            <a:avLst/>
          </a:prstGeom>
          <a:effectLst>
            <a:glow rad="101600">
              <a:schemeClr val="accent6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図 9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4A86616F-F2DF-9D04-DFFC-ACF24680E3F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1343417">
            <a:off x="4766209" y="3136181"/>
            <a:ext cx="441815" cy="444666"/>
          </a:xfrm>
          <a:prstGeom prst="rect">
            <a:avLst/>
          </a:prstGeom>
          <a:effectLst>
            <a:glow rad="101600">
              <a:schemeClr val="accent6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9" name="矢印: 下カーブ 18">
            <a:extLst>
              <a:ext uri="{FF2B5EF4-FFF2-40B4-BE49-F238E27FC236}">
                <a16:creationId xmlns:a16="http://schemas.microsoft.com/office/drawing/2014/main" id="{D32B0A01-B5F2-E12F-C136-17CC9F5B0366}"/>
              </a:ext>
            </a:extLst>
          </p:cNvPr>
          <p:cNvSpPr/>
          <p:nvPr/>
        </p:nvSpPr>
        <p:spPr>
          <a:xfrm>
            <a:off x="1324803" y="2783507"/>
            <a:ext cx="1216152" cy="561263"/>
          </a:xfrm>
          <a:prstGeom prst="curvedDownArrow">
            <a:avLst>
              <a:gd name="adj1" fmla="val 18585"/>
              <a:gd name="adj2" fmla="val 40147"/>
              <a:gd name="adj3" fmla="val 25000"/>
            </a:avLst>
          </a:prstGeom>
          <a:solidFill>
            <a:srgbClr val="FFFF00"/>
          </a:solidFill>
          <a:ln>
            <a:noFill/>
          </a:ln>
          <a:effectLst>
            <a:glow rad="101600">
              <a:schemeClr val="tx1">
                <a:alpha val="6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1" dirty="0">
              <a:solidFill>
                <a:schemeClr val="tx1"/>
              </a:solidFill>
            </a:endParaRPr>
          </a:p>
        </p:txBody>
      </p:sp>
      <p:pic>
        <p:nvPicPr>
          <p:cNvPr id="26" name="図 25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0C9A8D35-1D1C-3C7F-4310-BCED1482F3E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5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8802141">
            <a:off x="1679693" y="2751078"/>
            <a:ext cx="441815" cy="444666"/>
          </a:xfrm>
          <a:prstGeom prst="rect">
            <a:avLst/>
          </a:prstGeom>
          <a:effectLst>
            <a:glow rad="101600">
              <a:schemeClr val="accent6">
                <a:lumMod val="60000"/>
                <a:lumOff val="40000"/>
                <a:alpha val="59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1" name="図 50" descr="時計, 挿絵 が含まれている画像&#10;&#10;自動的に生成された説明">
            <a:extLst>
              <a:ext uri="{FF2B5EF4-FFF2-40B4-BE49-F238E27FC236}">
                <a16:creationId xmlns:a16="http://schemas.microsoft.com/office/drawing/2014/main" id="{0801154B-08CB-9EC3-0D42-002C8572DEA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822805" flipH="1">
            <a:off x="3203153" y="3707872"/>
            <a:ext cx="1235969" cy="698313"/>
          </a:xfrm>
          <a:prstGeom prst="rect">
            <a:avLst/>
          </a:prstGeom>
          <a:effectLst>
            <a:glow rad="50800">
              <a:srgbClr val="FF0000">
                <a:alpha val="6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8" name="矢印: 下カーブ 67">
            <a:extLst>
              <a:ext uri="{FF2B5EF4-FFF2-40B4-BE49-F238E27FC236}">
                <a16:creationId xmlns:a16="http://schemas.microsoft.com/office/drawing/2014/main" id="{4E82BA1E-4DAD-E03C-9CD4-CD115247CCA8}"/>
              </a:ext>
            </a:extLst>
          </p:cNvPr>
          <p:cNvSpPr/>
          <p:nvPr/>
        </p:nvSpPr>
        <p:spPr>
          <a:xfrm rot="20805016">
            <a:off x="3150350" y="2817906"/>
            <a:ext cx="1447121" cy="561263"/>
          </a:xfrm>
          <a:prstGeom prst="curvedDownArrow">
            <a:avLst>
              <a:gd name="adj1" fmla="val 18585"/>
              <a:gd name="adj2" fmla="val 40147"/>
              <a:gd name="adj3" fmla="val 25000"/>
            </a:avLst>
          </a:prstGeom>
          <a:solidFill>
            <a:srgbClr val="FFFF00"/>
          </a:solidFill>
          <a:ln>
            <a:noFill/>
          </a:ln>
          <a:effectLst>
            <a:glow rad="101600">
              <a:schemeClr val="tx1">
                <a:alpha val="6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1" dirty="0">
              <a:solidFill>
                <a:schemeClr val="tx1"/>
              </a:solidFill>
            </a:endParaRPr>
          </a:p>
        </p:txBody>
      </p:sp>
      <p:pic>
        <p:nvPicPr>
          <p:cNvPr id="41" name="図 40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05B3CBA0-EBEB-C496-C20C-86C43782FAE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5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11902409">
            <a:off x="3592879" y="2686765"/>
            <a:ext cx="441815" cy="444666"/>
          </a:xfrm>
          <a:prstGeom prst="rect">
            <a:avLst/>
          </a:prstGeom>
          <a:effectLst>
            <a:glow rad="101600">
              <a:schemeClr val="accent6">
                <a:lumMod val="60000"/>
                <a:lumOff val="40000"/>
                <a:alpha val="59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9" name="図 68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704B8953-A361-23CF-47C0-1F657A60DF2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94027" y="4645653"/>
            <a:ext cx="985978" cy="122618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0" name="図 69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50E84F54-63DC-8D25-21F8-EB7863EAD42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218696" y="4668809"/>
            <a:ext cx="985978" cy="122618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824050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正方形/長方形 92">
            <a:extLst>
              <a:ext uri="{FF2B5EF4-FFF2-40B4-BE49-F238E27FC236}">
                <a16:creationId xmlns:a16="http://schemas.microsoft.com/office/drawing/2014/main" id="{7B739CD4-E4ED-8B4F-6D6A-96B1534C9EF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146" y="2796"/>
            <a:ext cx="12211001" cy="6855204"/>
          </a:xfrm>
          <a:prstGeom prst="rect">
            <a:avLst/>
          </a:prstGeom>
          <a:solidFill>
            <a:schemeClr val="tx1">
              <a:alpha val="24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6" name="フリーフォーム: 図形 105">
            <a:extLst>
              <a:ext uri="{FF2B5EF4-FFF2-40B4-BE49-F238E27FC236}">
                <a16:creationId xmlns:a16="http://schemas.microsoft.com/office/drawing/2014/main" id="{08FCF76A-B12F-2D27-DBD1-1767CF7EB67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10160" y="-91440"/>
            <a:ext cx="11960710" cy="6966171"/>
          </a:xfrm>
          <a:custGeom>
            <a:avLst/>
            <a:gdLst>
              <a:gd name="connsiteX0" fmla="*/ 1798320 w 12110720"/>
              <a:gd name="connsiteY0" fmla="*/ 782320 h 6966171"/>
              <a:gd name="connsiteX1" fmla="*/ 1828800 w 12110720"/>
              <a:gd name="connsiteY1" fmla="*/ 1290320 h 6966171"/>
              <a:gd name="connsiteX2" fmla="*/ 1818640 w 12110720"/>
              <a:gd name="connsiteY2" fmla="*/ 2204720 h 6966171"/>
              <a:gd name="connsiteX3" fmla="*/ 1798320 w 12110720"/>
              <a:gd name="connsiteY3" fmla="*/ 2997200 h 6966171"/>
              <a:gd name="connsiteX4" fmla="*/ 1808480 w 12110720"/>
              <a:gd name="connsiteY4" fmla="*/ 3688080 h 6966171"/>
              <a:gd name="connsiteX5" fmla="*/ 1818640 w 12110720"/>
              <a:gd name="connsiteY5" fmla="*/ 3789680 h 6966171"/>
              <a:gd name="connsiteX6" fmla="*/ 1828800 w 12110720"/>
              <a:gd name="connsiteY6" fmla="*/ 3952240 h 6966171"/>
              <a:gd name="connsiteX7" fmla="*/ 1849120 w 12110720"/>
              <a:gd name="connsiteY7" fmla="*/ 4124960 h 6966171"/>
              <a:gd name="connsiteX8" fmla="*/ 1899920 w 12110720"/>
              <a:gd name="connsiteY8" fmla="*/ 4328160 h 6966171"/>
              <a:gd name="connsiteX9" fmla="*/ 1930400 w 12110720"/>
              <a:gd name="connsiteY9" fmla="*/ 4399280 h 6966171"/>
              <a:gd name="connsiteX10" fmla="*/ 2346960 w 12110720"/>
              <a:gd name="connsiteY10" fmla="*/ 4704080 h 6966171"/>
              <a:gd name="connsiteX11" fmla="*/ 2529840 w 12110720"/>
              <a:gd name="connsiteY11" fmla="*/ 4836160 h 6966171"/>
              <a:gd name="connsiteX12" fmla="*/ 2631440 w 12110720"/>
              <a:gd name="connsiteY12" fmla="*/ 4876800 h 6966171"/>
              <a:gd name="connsiteX13" fmla="*/ 2824480 w 12110720"/>
              <a:gd name="connsiteY13" fmla="*/ 4998720 h 6966171"/>
              <a:gd name="connsiteX14" fmla="*/ 2905760 w 12110720"/>
              <a:gd name="connsiteY14" fmla="*/ 5039360 h 6966171"/>
              <a:gd name="connsiteX15" fmla="*/ 3119120 w 12110720"/>
              <a:gd name="connsiteY15" fmla="*/ 5140960 h 6966171"/>
              <a:gd name="connsiteX16" fmla="*/ 3180080 w 12110720"/>
              <a:gd name="connsiteY16" fmla="*/ 5171440 h 6966171"/>
              <a:gd name="connsiteX17" fmla="*/ 3302000 w 12110720"/>
              <a:gd name="connsiteY17" fmla="*/ 5201920 h 6966171"/>
              <a:gd name="connsiteX18" fmla="*/ 3484880 w 12110720"/>
              <a:gd name="connsiteY18" fmla="*/ 5232400 h 6966171"/>
              <a:gd name="connsiteX19" fmla="*/ 3688080 w 12110720"/>
              <a:gd name="connsiteY19" fmla="*/ 5262880 h 6966171"/>
              <a:gd name="connsiteX20" fmla="*/ 3911600 w 12110720"/>
              <a:gd name="connsiteY20" fmla="*/ 5252720 h 6966171"/>
              <a:gd name="connsiteX21" fmla="*/ 4104640 w 12110720"/>
              <a:gd name="connsiteY21" fmla="*/ 5110480 h 6966171"/>
              <a:gd name="connsiteX22" fmla="*/ 4145280 w 12110720"/>
              <a:gd name="connsiteY22" fmla="*/ 5039360 h 6966171"/>
              <a:gd name="connsiteX23" fmla="*/ 4196080 w 12110720"/>
              <a:gd name="connsiteY23" fmla="*/ 4978400 h 6966171"/>
              <a:gd name="connsiteX24" fmla="*/ 4246880 w 12110720"/>
              <a:gd name="connsiteY24" fmla="*/ 4856480 h 6966171"/>
              <a:gd name="connsiteX25" fmla="*/ 4267200 w 12110720"/>
              <a:gd name="connsiteY25" fmla="*/ 4714240 h 6966171"/>
              <a:gd name="connsiteX26" fmla="*/ 4287520 w 12110720"/>
              <a:gd name="connsiteY26" fmla="*/ 4602480 h 6966171"/>
              <a:gd name="connsiteX27" fmla="*/ 4277360 w 12110720"/>
              <a:gd name="connsiteY27" fmla="*/ 4216400 h 6966171"/>
              <a:gd name="connsiteX28" fmla="*/ 4104640 w 12110720"/>
              <a:gd name="connsiteY28" fmla="*/ 3881120 h 6966171"/>
              <a:gd name="connsiteX29" fmla="*/ 3931920 w 12110720"/>
              <a:gd name="connsiteY29" fmla="*/ 3444240 h 6966171"/>
              <a:gd name="connsiteX30" fmla="*/ 3891280 w 12110720"/>
              <a:gd name="connsiteY30" fmla="*/ 3119120 h 6966171"/>
              <a:gd name="connsiteX31" fmla="*/ 3901440 w 12110720"/>
              <a:gd name="connsiteY31" fmla="*/ 2509520 h 6966171"/>
              <a:gd name="connsiteX32" fmla="*/ 3952240 w 12110720"/>
              <a:gd name="connsiteY32" fmla="*/ 2255520 h 6966171"/>
              <a:gd name="connsiteX33" fmla="*/ 3992880 w 12110720"/>
              <a:gd name="connsiteY33" fmla="*/ 2123440 h 6966171"/>
              <a:gd name="connsiteX34" fmla="*/ 4023360 w 12110720"/>
              <a:gd name="connsiteY34" fmla="*/ 2001520 h 6966171"/>
              <a:gd name="connsiteX35" fmla="*/ 4236720 w 12110720"/>
              <a:gd name="connsiteY35" fmla="*/ 1747520 h 6966171"/>
              <a:gd name="connsiteX36" fmla="*/ 4287520 w 12110720"/>
              <a:gd name="connsiteY36" fmla="*/ 1717040 h 6966171"/>
              <a:gd name="connsiteX37" fmla="*/ 4511040 w 12110720"/>
              <a:gd name="connsiteY37" fmla="*/ 1564640 h 6966171"/>
              <a:gd name="connsiteX38" fmla="*/ 4744720 w 12110720"/>
              <a:gd name="connsiteY38" fmla="*/ 1422400 h 6966171"/>
              <a:gd name="connsiteX39" fmla="*/ 5100320 w 12110720"/>
              <a:gd name="connsiteY39" fmla="*/ 1229360 h 6966171"/>
              <a:gd name="connsiteX40" fmla="*/ 6065520 w 12110720"/>
              <a:gd name="connsiteY40" fmla="*/ 1229360 h 6966171"/>
              <a:gd name="connsiteX41" fmla="*/ 6309360 w 12110720"/>
              <a:gd name="connsiteY41" fmla="*/ 1198880 h 6966171"/>
              <a:gd name="connsiteX42" fmla="*/ 6522720 w 12110720"/>
              <a:gd name="connsiteY42" fmla="*/ 1178560 h 6966171"/>
              <a:gd name="connsiteX43" fmla="*/ 6878320 w 12110720"/>
              <a:gd name="connsiteY43" fmla="*/ 1137920 h 6966171"/>
              <a:gd name="connsiteX44" fmla="*/ 7000240 w 12110720"/>
              <a:gd name="connsiteY44" fmla="*/ 1107440 h 6966171"/>
              <a:gd name="connsiteX45" fmla="*/ 7284720 w 12110720"/>
              <a:gd name="connsiteY45" fmla="*/ 1005840 h 6966171"/>
              <a:gd name="connsiteX46" fmla="*/ 7863840 w 12110720"/>
              <a:gd name="connsiteY46" fmla="*/ 863600 h 6966171"/>
              <a:gd name="connsiteX47" fmla="*/ 8036560 w 12110720"/>
              <a:gd name="connsiteY47" fmla="*/ 812800 h 6966171"/>
              <a:gd name="connsiteX48" fmla="*/ 8453120 w 12110720"/>
              <a:gd name="connsiteY48" fmla="*/ 731520 h 6966171"/>
              <a:gd name="connsiteX49" fmla="*/ 8737600 w 12110720"/>
              <a:gd name="connsiteY49" fmla="*/ 670560 h 6966171"/>
              <a:gd name="connsiteX50" fmla="*/ 9083040 w 12110720"/>
              <a:gd name="connsiteY50" fmla="*/ 640080 h 6966171"/>
              <a:gd name="connsiteX51" fmla="*/ 10393680 w 12110720"/>
              <a:gd name="connsiteY51" fmla="*/ 670560 h 6966171"/>
              <a:gd name="connsiteX52" fmla="*/ 10769600 w 12110720"/>
              <a:gd name="connsiteY52" fmla="*/ 863600 h 6966171"/>
              <a:gd name="connsiteX53" fmla="*/ 10901680 w 12110720"/>
              <a:gd name="connsiteY53" fmla="*/ 914400 h 6966171"/>
              <a:gd name="connsiteX54" fmla="*/ 10972800 w 12110720"/>
              <a:gd name="connsiteY54" fmla="*/ 965200 h 6966171"/>
              <a:gd name="connsiteX55" fmla="*/ 11247120 w 12110720"/>
              <a:gd name="connsiteY55" fmla="*/ 1158240 h 6966171"/>
              <a:gd name="connsiteX56" fmla="*/ 11501120 w 12110720"/>
              <a:gd name="connsiteY56" fmla="*/ 1341120 h 6966171"/>
              <a:gd name="connsiteX57" fmla="*/ 11775440 w 12110720"/>
              <a:gd name="connsiteY57" fmla="*/ 1798320 h 6966171"/>
              <a:gd name="connsiteX58" fmla="*/ 11846560 w 12110720"/>
              <a:gd name="connsiteY58" fmla="*/ 2001520 h 6966171"/>
              <a:gd name="connsiteX59" fmla="*/ 11866880 w 12110720"/>
              <a:gd name="connsiteY59" fmla="*/ 2153920 h 6966171"/>
              <a:gd name="connsiteX60" fmla="*/ 11897360 w 12110720"/>
              <a:gd name="connsiteY60" fmla="*/ 2286000 h 6966171"/>
              <a:gd name="connsiteX61" fmla="*/ 11948160 w 12110720"/>
              <a:gd name="connsiteY61" fmla="*/ 2580640 h 6966171"/>
              <a:gd name="connsiteX62" fmla="*/ 11978640 w 12110720"/>
              <a:gd name="connsiteY62" fmla="*/ 2824480 h 6966171"/>
              <a:gd name="connsiteX63" fmla="*/ 12039600 w 12110720"/>
              <a:gd name="connsiteY63" fmla="*/ 3119120 h 6966171"/>
              <a:gd name="connsiteX64" fmla="*/ 12080240 w 12110720"/>
              <a:gd name="connsiteY64" fmla="*/ 3525520 h 6966171"/>
              <a:gd name="connsiteX65" fmla="*/ 12090400 w 12110720"/>
              <a:gd name="connsiteY65" fmla="*/ 3840480 h 6966171"/>
              <a:gd name="connsiteX66" fmla="*/ 12100560 w 12110720"/>
              <a:gd name="connsiteY66" fmla="*/ 3952240 h 6966171"/>
              <a:gd name="connsiteX67" fmla="*/ 12110720 w 12110720"/>
              <a:gd name="connsiteY67" fmla="*/ 4084320 h 6966171"/>
              <a:gd name="connsiteX68" fmla="*/ 12100560 w 12110720"/>
              <a:gd name="connsiteY68" fmla="*/ 5008880 h 6966171"/>
              <a:gd name="connsiteX69" fmla="*/ 12080240 w 12110720"/>
              <a:gd name="connsiteY69" fmla="*/ 5273040 h 6966171"/>
              <a:gd name="connsiteX70" fmla="*/ 12049760 w 12110720"/>
              <a:gd name="connsiteY70" fmla="*/ 5374640 h 6966171"/>
              <a:gd name="connsiteX71" fmla="*/ 12009120 w 12110720"/>
              <a:gd name="connsiteY71" fmla="*/ 5567680 h 6966171"/>
              <a:gd name="connsiteX72" fmla="*/ 11938000 w 12110720"/>
              <a:gd name="connsiteY72" fmla="*/ 5730240 h 6966171"/>
              <a:gd name="connsiteX73" fmla="*/ 11907520 w 12110720"/>
              <a:gd name="connsiteY73" fmla="*/ 5801360 h 6966171"/>
              <a:gd name="connsiteX74" fmla="*/ 11846560 w 12110720"/>
              <a:gd name="connsiteY74" fmla="*/ 5913120 h 6966171"/>
              <a:gd name="connsiteX75" fmla="*/ 11785600 w 12110720"/>
              <a:gd name="connsiteY75" fmla="*/ 6024880 h 6966171"/>
              <a:gd name="connsiteX76" fmla="*/ 11744960 w 12110720"/>
              <a:gd name="connsiteY76" fmla="*/ 6106160 h 6966171"/>
              <a:gd name="connsiteX77" fmla="*/ 11714480 w 12110720"/>
              <a:gd name="connsiteY77" fmla="*/ 6136640 h 6966171"/>
              <a:gd name="connsiteX78" fmla="*/ 11602720 w 12110720"/>
              <a:gd name="connsiteY78" fmla="*/ 6299200 h 6966171"/>
              <a:gd name="connsiteX79" fmla="*/ 11308080 w 12110720"/>
              <a:gd name="connsiteY79" fmla="*/ 6593840 h 6966171"/>
              <a:gd name="connsiteX80" fmla="*/ 11216640 w 12110720"/>
              <a:gd name="connsiteY80" fmla="*/ 6675120 h 6966171"/>
              <a:gd name="connsiteX81" fmla="*/ 11023600 w 12110720"/>
              <a:gd name="connsiteY81" fmla="*/ 6715760 h 6966171"/>
              <a:gd name="connsiteX82" fmla="*/ 10952480 w 12110720"/>
              <a:gd name="connsiteY82" fmla="*/ 6725920 h 6966171"/>
              <a:gd name="connsiteX83" fmla="*/ 10820400 w 12110720"/>
              <a:gd name="connsiteY83" fmla="*/ 6766560 h 6966171"/>
              <a:gd name="connsiteX84" fmla="*/ 10576560 w 12110720"/>
              <a:gd name="connsiteY84" fmla="*/ 6797040 h 6966171"/>
              <a:gd name="connsiteX85" fmla="*/ 10515600 w 12110720"/>
              <a:gd name="connsiteY85" fmla="*/ 6807200 h 6966171"/>
              <a:gd name="connsiteX86" fmla="*/ 9692640 w 12110720"/>
              <a:gd name="connsiteY86" fmla="*/ 6766560 h 6966171"/>
              <a:gd name="connsiteX87" fmla="*/ 9519920 w 12110720"/>
              <a:gd name="connsiteY87" fmla="*/ 6634480 h 6966171"/>
              <a:gd name="connsiteX88" fmla="*/ 9387840 w 12110720"/>
              <a:gd name="connsiteY88" fmla="*/ 6410960 h 6966171"/>
              <a:gd name="connsiteX89" fmla="*/ 9276080 w 12110720"/>
              <a:gd name="connsiteY89" fmla="*/ 6004560 h 6966171"/>
              <a:gd name="connsiteX90" fmla="*/ 9276080 w 12110720"/>
              <a:gd name="connsiteY90" fmla="*/ 5618480 h 6966171"/>
              <a:gd name="connsiteX91" fmla="*/ 9347200 w 12110720"/>
              <a:gd name="connsiteY91" fmla="*/ 5344160 h 6966171"/>
              <a:gd name="connsiteX92" fmla="*/ 9377680 w 12110720"/>
              <a:gd name="connsiteY92" fmla="*/ 5191760 h 6966171"/>
              <a:gd name="connsiteX93" fmla="*/ 9408160 w 12110720"/>
              <a:gd name="connsiteY93" fmla="*/ 5080000 h 6966171"/>
              <a:gd name="connsiteX94" fmla="*/ 9428480 w 12110720"/>
              <a:gd name="connsiteY94" fmla="*/ 4958080 h 6966171"/>
              <a:gd name="connsiteX95" fmla="*/ 9489440 w 12110720"/>
              <a:gd name="connsiteY95" fmla="*/ 4836160 h 6966171"/>
              <a:gd name="connsiteX96" fmla="*/ 9560560 w 12110720"/>
              <a:gd name="connsiteY96" fmla="*/ 4632960 h 6966171"/>
              <a:gd name="connsiteX97" fmla="*/ 9621520 w 12110720"/>
              <a:gd name="connsiteY97" fmla="*/ 4480560 h 6966171"/>
              <a:gd name="connsiteX98" fmla="*/ 9733280 w 12110720"/>
              <a:gd name="connsiteY98" fmla="*/ 4033520 h 6966171"/>
              <a:gd name="connsiteX99" fmla="*/ 9794240 w 12110720"/>
              <a:gd name="connsiteY99" fmla="*/ 3799840 h 6966171"/>
              <a:gd name="connsiteX100" fmla="*/ 9845040 w 12110720"/>
              <a:gd name="connsiteY100" fmla="*/ 3362960 h 6966171"/>
              <a:gd name="connsiteX101" fmla="*/ 9824720 w 12110720"/>
              <a:gd name="connsiteY101" fmla="*/ 2621280 h 6966171"/>
              <a:gd name="connsiteX102" fmla="*/ 9794240 w 12110720"/>
              <a:gd name="connsiteY102" fmla="*/ 2489200 h 6966171"/>
              <a:gd name="connsiteX103" fmla="*/ 9662160 w 12110720"/>
              <a:gd name="connsiteY103" fmla="*/ 2113280 h 6966171"/>
              <a:gd name="connsiteX104" fmla="*/ 9560560 w 12110720"/>
              <a:gd name="connsiteY104" fmla="*/ 1991360 h 6966171"/>
              <a:gd name="connsiteX105" fmla="*/ 9408160 w 12110720"/>
              <a:gd name="connsiteY105" fmla="*/ 1879600 h 6966171"/>
              <a:gd name="connsiteX106" fmla="*/ 9286240 w 12110720"/>
              <a:gd name="connsiteY106" fmla="*/ 1808480 h 6966171"/>
              <a:gd name="connsiteX107" fmla="*/ 9093200 w 12110720"/>
              <a:gd name="connsiteY107" fmla="*/ 1737360 h 6966171"/>
              <a:gd name="connsiteX108" fmla="*/ 8930640 w 12110720"/>
              <a:gd name="connsiteY108" fmla="*/ 1706880 h 6966171"/>
              <a:gd name="connsiteX109" fmla="*/ 8808720 w 12110720"/>
              <a:gd name="connsiteY109" fmla="*/ 1666240 h 6966171"/>
              <a:gd name="connsiteX110" fmla="*/ 8737600 w 12110720"/>
              <a:gd name="connsiteY110" fmla="*/ 1656080 h 6966171"/>
              <a:gd name="connsiteX111" fmla="*/ 8473440 w 12110720"/>
              <a:gd name="connsiteY111" fmla="*/ 1625600 h 6966171"/>
              <a:gd name="connsiteX112" fmla="*/ 8422640 w 12110720"/>
              <a:gd name="connsiteY112" fmla="*/ 1615440 h 6966171"/>
              <a:gd name="connsiteX113" fmla="*/ 7843520 w 12110720"/>
              <a:gd name="connsiteY113" fmla="*/ 1615440 h 6966171"/>
              <a:gd name="connsiteX114" fmla="*/ 7813040 w 12110720"/>
              <a:gd name="connsiteY114" fmla="*/ 1625600 h 6966171"/>
              <a:gd name="connsiteX115" fmla="*/ 7691120 w 12110720"/>
              <a:gd name="connsiteY115" fmla="*/ 1767840 h 6966171"/>
              <a:gd name="connsiteX116" fmla="*/ 7660640 w 12110720"/>
              <a:gd name="connsiteY116" fmla="*/ 1981200 h 6966171"/>
              <a:gd name="connsiteX117" fmla="*/ 7691120 w 12110720"/>
              <a:gd name="connsiteY117" fmla="*/ 2235200 h 6966171"/>
              <a:gd name="connsiteX118" fmla="*/ 7711440 w 12110720"/>
              <a:gd name="connsiteY118" fmla="*/ 2367280 h 6966171"/>
              <a:gd name="connsiteX119" fmla="*/ 7792720 w 12110720"/>
              <a:gd name="connsiteY119" fmla="*/ 2509520 h 6966171"/>
              <a:gd name="connsiteX120" fmla="*/ 7914640 w 12110720"/>
              <a:gd name="connsiteY120" fmla="*/ 2905760 h 6966171"/>
              <a:gd name="connsiteX121" fmla="*/ 7955280 w 12110720"/>
              <a:gd name="connsiteY121" fmla="*/ 3048000 h 6966171"/>
              <a:gd name="connsiteX122" fmla="*/ 8056880 w 12110720"/>
              <a:gd name="connsiteY122" fmla="*/ 3505200 h 6966171"/>
              <a:gd name="connsiteX123" fmla="*/ 8067040 w 12110720"/>
              <a:gd name="connsiteY123" fmla="*/ 3637280 h 6966171"/>
              <a:gd name="connsiteX124" fmla="*/ 7924800 w 12110720"/>
              <a:gd name="connsiteY124" fmla="*/ 3992880 h 6966171"/>
              <a:gd name="connsiteX125" fmla="*/ 7874000 w 12110720"/>
              <a:gd name="connsiteY125" fmla="*/ 4104640 h 6966171"/>
              <a:gd name="connsiteX126" fmla="*/ 7752080 w 12110720"/>
              <a:gd name="connsiteY126" fmla="*/ 4196080 h 6966171"/>
              <a:gd name="connsiteX127" fmla="*/ 7680960 w 12110720"/>
              <a:gd name="connsiteY127" fmla="*/ 4257040 h 6966171"/>
              <a:gd name="connsiteX128" fmla="*/ 7650480 w 12110720"/>
              <a:gd name="connsiteY128" fmla="*/ 4277360 h 6966171"/>
              <a:gd name="connsiteX129" fmla="*/ 7599680 w 12110720"/>
              <a:gd name="connsiteY129" fmla="*/ 4287520 h 6966171"/>
              <a:gd name="connsiteX130" fmla="*/ 7487920 w 12110720"/>
              <a:gd name="connsiteY130" fmla="*/ 4368800 h 6966171"/>
              <a:gd name="connsiteX131" fmla="*/ 6969760 w 12110720"/>
              <a:gd name="connsiteY131" fmla="*/ 4389120 h 6966171"/>
              <a:gd name="connsiteX132" fmla="*/ 6847840 w 12110720"/>
              <a:gd name="connsiteY132" fmla="*/ 4338320 h 6966171"/>
              <a:gd name="connsiteX133" fmla="*/ 6746240 w 12110720"/>
              <a:gd name="connsiteY133" fmla="*/ 4307840 h 6966171"/>
              <a:gd name="connsiteX134" fmla="*/ 6654800 w 12110720"/>
              <a:gd name="connsiteY134" fmla="*/ 4277360 h 6966171"/>
              <a:gd name="connsiteX135" fmla="*/ 6543040 w 12110720"/>
              <a:gd name="connsiteY135" fmla="*/ 4246880 h 6966171"/>
              <a:gd name="connsiteX136" fmla="*/ 6441440 w 12110720"/>
              <a:gd name="connsiteY136" fmla="*/ 4206240 h 6966171"/>
              <a:gd name="connsiteX137" fmla="*/ 6126480 w 12110720"/>
              <a:gd name="connsiteY137" fmla="*/ 4216400 h 6966171"/>
              <a:gd name="connsiteX138" fmla="*/ 6065520 w 12110720"/>
              <a:gd name="connsiteY138" fmla="*/ 4246880 h 6966171"/>
              <a:gd name="connsiteX139" fmla="*/ 5892800 w 12110720"/>
              <a:gd name="connsiteY139" fmla="*/ 4378960 h 6966171"/>
              <a:gd name="connsiteX140" fmla="*/ 5801360 w 12110720"/>
              <a:gd name="connsiteY140" fmla="*/ 4521200 h 6966171"/>
              <a:gd name="connsiteX141" fmla="*/ 5699760 w 12110720"/>
              <a:gd name="connsiteY141" fmla="*/ 4663440 h 6966171"/>
              <a:gd name="connsiteX142" fmla="*/ 5679440 w 12110720"/>
              <a:gd name="connsiteY142" fmla="*/ 4724400 h 6966171"/>
              <a:gd name="connsiteX143" fmla="*/ 5638800 w 12110720"/>
              <a:gd name="connsiteY143" fmla="*/ 4815840 h 6966171"/>
              <a:gd name="connsiteX144" fmla="*/ 5618480 w 12110720"/>
              <a:gd name="connsiteY144" fmla="*/ 4968240 h 6966171"/>
              <a:gd name="connsiteX145" fmla="*/ 5598160 w 12110720"/>
              <a:gd name="connsiteY145" fmla="*/ 5120640 h 6966171"/>
              <a:gd name="connsiteX146" fmla="*/ 5588000 w 12110720"/>
              <a:gd name="connsiteY146" fmla="*/ 5293360 h 6966171"/>
              <a:gd name="connsiteX147" fmla="*/ 5567680 w 12110720"/>
              <a:gd name="connsiteY147" fmla="*/ 5415280 h 6966171"/>
              <a:gd name="connsiteX148" fmla="*/ 5537200 w 12110720"/>
              <a:gd name="connsiteY148" fmla="*/ 5933440 h 6966171"/>
              <a:gd name="connsiteX149" fmla="*/ 5527040 w 12110720"/>
              <a:gd name="connsiteY149" fmla="*/ 6004560 h 6966171"/>
              <a:gd name="connsiteX150" fmla="*/ 5496560 w 12110720"/>
              <a:gd name="connsiteY150" fmla="*/ 6106160 h 6966171"/>
              <a:gd name="connsiteX151" fmla="*/ 5476240 w 12110720"/>
              <a:gd name="connsiteY151" fmla="*/ 6197600 h 6966171"/>
              <a:gd name="connsiteX152" fmla="*/ 5405120 w 12110720"/>
              <a:gd name="connsiteY152" fmla="*/ 6309360 h 6966171"/>
              <a:gd name="connsiteX153" fmla="*/ 5323840 w 12110720"/>
              <a:gd name="connsiteY153" fmla="*/ 6400800 h 6966171"/>
              <a:gd name="connsiteX154" fmla="*/ 5029200 w 12110720"/>
              <a:gd name="connsiteY154" fmla="*/ 6604000 h 6966171"/>
              <a:gd name="connsiteX155" fmla="*/ 4805680 w 12110720"/>
              <a:gd name="connsiteY155" fmla="*/ 6705600 h 6966171"/>
              <a:gd name="connsiteX156" fmla="*/ 4744720 w 12110720"/>
              <a:gd name="connsiteY156" fmla="*/ 6736080 h 6966171"/>
              <a:gd name="connsiteX157" fmla="*/ 4592320 w 12110720"/>
              <a:gd name="connsiteY157" fmla="*/ 6797040 h 6966171"/>
              <a:gd name="connsiteX158" fmla="*/ 4307840 w 12110720"/>
              <a:gd name="connsiteY158" fmla="*/ 6888480 h 6966171"/>
              <a:gd name="connsiteX159" fmla="*/ 4145280 w 12110720"/>
              <a:gd name="connsiteY159" fmla="*/ 6908800 h 6966171"/>
              <a:gd name="connsiteX160" fmla="*/ 4003040 w 12110720"/>
              <a:gd name="connsiteY160" fmla="*/ 6939280 h 6966171"/>
              <a:gd name="connsiteX161" fmla="*/ 3210560 w 12110720"/>
              <a:gd name="connsiteY161" fmla="*/ 6949440 h 6966171"/>
              <a:gd name="connsiteX162" fmla="*/ 2286000 w 12110720"/>
              <a:gd name="connsiteY162" fmla="*/ 6949440 h 6966171"/>
              <a:gd name="connsiteX163" fmla="*/ 2072640 w 12110720"/>
              <a:gd name="connsiteY163" fmla="*/ 6929120 h 6966171"/>
              <a:gd name="connsiteX164" fmla="*/ 1950720 w 12110720"/>
              <a:gd name="connsiteY164" fmla="*/ 6898640 h 6966171"/>
              <a:gd name="connsiteX165" fmla="*/ 1798320 w 12110720"/>
              <a:gd name="connsiteY165" fmla="*/ 6847840 h 6966171"/>
              <a:gd name="connsiteX166" fmla="*/ 1625600 w 12110720"/>
              <a:gd name="connsiteY166" fmla="*/ 6807200 h 6966171"/>
              <a:gd name="connsiteX167" fmla="*/ 1452880 w 12110720"/>
              <a:gd name="connsiteY167" fmla="*/ 6746240 h 6966171"/>
              <a:gd name="connsiteX168" fmla="*/ 1320800 w 12110720"/>
              <a:gd name="connsiteY168" fmla="*/ 6664960 h 6966171"/>
              <a:gd name="connsiteX169" fmla="*/ 1076960 w 12110720"/>
              <a:gd name="connsiteY169" fmla="*/ 6573520 h 6966171"/>
              <a:gd name="connsiteX170" fmla="*/ 1005840 w 12110720"/>
              <a:gd name="connsiteY170" fmla="*/ 6522720 h 6966171"/>
              <a:gd name="connsiteX171" fmla="*/ 762000 w 12110720"/>
              <a:gd name="connsiteY171" fmla="*/ 6350000 h 6966171"/>
              <a:gd name="connsiteX172" fmla="*/ 406400 w 12110720"/>
              <a:gd name="connsiteY172" fmla="*/ 5943600 h 6966171"/>
              <a:gd name="connsiteX173" fmla="*/ 264160 w 12110720"/>
              <a:gd name="connsiteY173" fmla="*/ 5527040 h 6966171"/>
              <a:gd name="connsiteX174" fmla="*/ 243840 w 12110720"/>
              <a:gd name="connsiteY174" fmla="*/ 5455920 h 6966171"/>
              <a:gd name="connsiteX175" fmla="*/ 203200 w 12110720"/>
              <a:gd name="connsiteY175" fmla="*/ 5262880 h 6966171"/>
              <a:gd name="connsiteX176" fmla="*/ 193040 w 12110720"/>
              <a:gd name="connsiteY176" fmla="*/ 5008880 h 6966171"/>
              <a:gd name="connsiteX177" fmla="*/ 182880 w 12110720"/>
              <a:gd name="connsiteY177" fmla="*/ 4815840 h 6966171"/>
              <a:gd name="connsiteX178" fmla="*/ 172720 w 12110720"/>
              <a:gd name="connsiteY178" fmla="*/ 4582160 h 6966171"/>
              <a:gd name="connsiteX179" fmla="*/ 162560 w 12110720"/>
              <a:gd name="connsiteY179" fmla="*/ 2875280 h 6966171"/>
              <a:gd name="connsiteX180" fmla="*/ 121920 w 12110720"/>
              <a:gd name="connsiteY180" fmla="*/ 2550160 h 6966171"/>
              <a:gd name="connsiteX181" fmla="*/ 101600 w 12110720"/>
              <a:gd name="connsiteY181" fmla="*/ 2346960 h 6966171"/>
              <a:gd name="connsiteX182" fmla="*/ 91440 w 12110720"/>
              <a:gd name="connsiteY182" fmla="*/ 2133600 h 6966171"/>
              <a:gd name="connsiteX183" fmla="*/ 81280 w 12110720"/>
              <a:gd name="connsiteY183" fmla="*/ 1757680 h 6966171"/>
              <a:gd name="connsiteX184" fmla="*/ 71120 w 12110720"/>
              <a:gd name="connsiteY184" fmla="*/ 1605280 h 6966171"/>
              <a:gd name="connsiteX185" fmla="*/ 40640 w 12110720"/>
              <a:gd name="connsiteY185" fmla="*/ 1341120 h 6966171"/>
              <a:gd name="connsiteX186" fmla="*/ 0 w 12110720"/>
              <a:gd name="connsiteY186" fmla="*/ 782320 h 6966171"/>
              <a:gd name="connsiteX187" fmla="*/ 30480 w 12110720"/>
              <a:gd name="connsiteY187" fmla="*/ 477520 h 6966171"/>
              <a:gd name="connsiteX188" fmla="*/ 71120 w 12110720"/>
              <a:gd name="connsiteY188" fmla="*/ 406400 h 6966171"/>
              <a:gd name="connsiteX189" fmla="*/ 447040 w 12110720"/>
              <a:gd name="connsiteY189" fmla="*/ 142240 h 6966171"/>
              <a:gd name="connsiteX190" fmla="*/ 680720 w 12110720"/>
              <a:gd name="connsiteY190" fmla="*/ 30480 h 6966171"/>
              <a:gd name="connsiteX191" fmla="*/ 955040 w 12110720"/>
              <a:gd name="connsiteY191" fmla="*/ 0 h 6966171"/>
              <a:gd name="connsiteX192" fmla="*/ 1432560 w 12110720"/>
              <a:gd name="connsiteY192" fmla="*/ 50800 h 6966171"/>
              <a:gd name="connsiteX193" fmla="*/ 1656080 w 12110720"/>
              <a:gd name="connsiteY193" fmla="*/ 213360 h 6966171"/>
              <a:gd name="connsiteX194" fmla="*/ 1747520 w 12110720"/>
              <a:gd name="connsiteY194" fmla="*/ 304800 h 6966171"/>
              <a:gd name="connsiteX195" fmla="*/ 1788160 w 12110720"/>
              <a:gd name="connsiteY195" fmla="*/ 396240 h 6966171"/>
              <a:gd name="connsiteX196" fmla="*/ 1838960 w 12110720"/>
              <a:gd name="connsiteY196" fmla="*/ 497840 h 6966171"/>
              <a:gd name="connsiteX197" fmla="*/ 1859280 w 12110720"/>
              <a:gd name="connsiteY197" fmla="*/ 599440 h 6966171"/>
              <a:gd name="connsiteX198" fmla="*/ 1879600 w 12110720"/>
              <a:gd name="connsiteY198" fmla="*/ 792480 h 6966171"/>
              <a:gd name="connsiteX199" fmla="*/ 1869440 w 12110720"/>
              <a:gd name="connsiteY199" fmla="*/ 894080 h 6966171"/>
              <a:gd name="connsiteX200" fmla="*/ 1838960 w 12110720"/>
              <a:gd name="connsiteY200" fmla="*/ 924560 h 6966171"/>
              <a:gd name="connsiteX201" fmla="*/ 1818640 w 12110720"/>
              <a:gd name="connsiteY201" fmla="*/ 985520 h 6966171"/>
              <a:gd name="connsiteX0" fmla="*/ 1798320 w 12110720"/>
              <a:gd name="connsiteY0" fmla="*/ 782320 h 6966171"/>
              <a:gd name="connsiteX1" fmla="*/ 1828800 w 12110720"/>
              <a:gd name="connsiteY1" fmla="*/ 1290320 h 6966171"/>
              <a:gd name="connsiteX2" fmla="*/ 1818640 w 12110720"/>
              <a:gd name="connsiteY2" fmla="*/ 2204720 h 6966171"/>
              <a:gd name="connsiteX3" fmla="*/ 1798320 w 12110720"/>
              <a:gd name="connsiteY3" fmla="*/ 2997200 h 6966171"/>
              <a:gd name="connsiteX4" fmla="*/ 1808480 w 12110720"/>
              <a:gd name="connsiteY4" fmla="*/ 3688080 h 6966171"/>
              <a:gd name="connsiteX5" fmla="*/ 1818640 w 12110720"/>
              <a:gd name="connsiteY5" fmla="*/ 3789680 h 6966171"/>
              <a:gd name="connsiteX6" fmla="*/ 1828800 w 12110720"/>
              <a:gd name="connsiteY6" fmla="*/ 3952240 h 6966171"/>
              <a:gd name="connsiteX7" fmla="*/ 1849120 w 12110720"/>
              <a:gd name="connsiteY7" fmla="*/ 4124960 h 6966171"/>
              <a:gd name="connsiteX8" fmla="*/ 1899920 w 12110720"/>
              <a:gd name="connsiteY8" fmla="*/ 4328160 h 6966171"/>
              <a:gd name="connsiteX9" fmla="*/ 1930400 w 12110720"/>
              <a:gd name="connsiteY9" fmla="*/ 4399280 h 6966171"/>
              <a:gd name="connsiteX10" fmla="*/ 2346960 w 12110720"/>
              <a:gd name="connsiteY10" fmla="*/ 4704080 h 6966171"/>
              <a:gd name="connsiteX11" fmla="*/ 2529840 w 12110720"/>
              <a:gd name="connsiteY11" fmla="*/ 4836160 h 6966171"/>
              <a:gd name="connsiteX12" fmla="*/ 2631440 w 12110720"/>
              <a:gd name="connsiteY12" fmla="*/ 4876800 h 6966171"/>
              <a:gd name="connsiteX13" fmla="*/ 2824480 w 12110720"/>
              <a:gd name="connsiteY13" fmla="*/ 4998720 h 6966171"/>
              <a:gd name="connsiteX14" fmla="*/ 2905760 w 12110720"/>
              <a:gd name="connsiteY14" fmla="*/ 5039360 h 6966171"/>
              <a:gd name="connsiteX15" fmla="*/ 3119120 w 12110720"/>
              <a:gd name="connsiteY15" fmla="*/ 5140960 h 6966171"/>
              <a:gd name="connsiteX16" fmla="*/ 3180080 w 12110720"/>
              <a:gd name="connsiteY16" fmla="*/ 5171440 h 6966171"/>
              <a:gd name="connsiteX17" fmla="*/ 3302000 w 12110720"/>
              <a:gd name="connsiteY17" fmla="*/ 5201920 h 6966171"/>
              <a:gd name="connsiteX18" fmla="*/ 3484880 w 12110720"/>
              <a:gd name="connsiteY18" fmla="*/ 5232400 h 6966171"/>
              <a:gd name="connsiteX19" fmla="*/ 3688080 w 12110720"/>
              <a:gd name="connsiteY19" fmla="*/ 5262880 h 6966171"/>
              <a:gd name="connsiteX20" fmla="*/ 3911600 w 12110720"/>
              <a:gd name="connsiteY20" fmla="*/ 5252720 h 6966171"/>
              <a:gd name="connsiteX21" fmla="*/ 4104640 w 12110720"/>
              <a:gd name="connsiteY21" fmla="*/ 5110480 h 6966171"/>
              <a:gd name="connsiteX22" fmla="*/ 4145280 w 12110720"/>
              <a:gd name="connsiteY22" fmla="*/ 5039360 h 6966171"/>
              <a:gd name="connsiteX23" fmla="*/ 4196080 w 12110720"/>
              <a:gd name="connsiteY23" fmla="*/ 4978400 h 6966171"/>
              <a:gd name="connsiteX24" fmla="*/ 4246880 w 12110720"/>
              <a:gd name="connsiteY24" fmla="*/ 4856480 h 6966171"/>
              <a:gd name="connsiteX25" fmla="*/ 4267200 w 12110720"/>
              <a:gd name="connsiteY25" fmla="*/ 4714240 h 6966171"/>
              <a:gd name="connsiteX26" fmla="*/ 4287520 w 12110720"/>
              <a:gd name="connsiteY26" fmla="*/ 4602480 h 6966171"/>
              <a:gd name="connsiteX27" fmla="*/ 4277360 w 12110720"/>
              <a:gd name="connsiteY27" fmla="*/ 4216400 h 6966171"/>
              <a:gd name="connsiteX28" fmla="*/ 4104640 w 12110720"/>
              <a:gd name="connsiteY28" fmla="*/ 3881120 h 6966171"/>
              <a:gd name="connsiteX29" fmla="*/ 3931920 w 12110720"/>
              <a:gd name="connsiteY29" fmla="*/ 3444240 h 6966171"/>
              <a:gd name="connsiteX30" fmla="*/ 3891280 w 12110720"/>
              <a:gd name="connsiteY30" fmla="*/ 3119120 h 6966171"/>
              <a:gd name="connsiteX31" fmla="*/ 3901440 w 12110720"/>
              <a:gd name="connsiteY31" fmla="*/ 2509520 h 6966171"/>
              <a:gd name="connsiteX32" fmla="*/ 3952240 w 12110720"/>
              <a:gd name="connsiteY32" fmla="*/ 2255520 h 6966171"/>
              <a:gd name="connsiteX33" fmla="*/ 3992880 w 12110720"/>
              <a:gd name="connsiteY33" fmla="*/ 2123440 h 6966171"/>
              <a:gd name="connsiteX34" fmla="*/ 4023360 w 12110720"/>
              <a:gd name="connsiteY34" fmla="*/ 2001520 h 6966171"/>
              <a:gd name="connsiteX35" fmla="*/ 4236720 w 12110720"/>
              <a:gd name="connsiteY35" fmla="*/ 1747520 h 6966171"/>
              <a:gd name="connsiteX36" fmla="*/ 4287520 w 12110720"/>
              <a:gd name="connsiteY36" fmla="*/ 1717040 h 6966171"/>
              <a:gd name="connsiteX37" fmla="*/ 4511040 w 12110720"/>
              <a:gd name="connsiteY37" fmla="*/ 1564640 h 6966171"/>
              <a:gd name="connsiteX38" fmla="*/ 4744720 w 12110720"/>
              <a:gd name="connsiteY38" fmla="*/ 1422400 h 6966171"/>
              <a:gd name="connsiteX39" fmla="*/ 5100320 w 12110720"/>
              <a:gd name="connsiteY39" fmla="*/ 1229360 h 6966171"/>
              <a:gd name="connsiteX40" fmla="*/ 6065520 w 12110720"/>
              <a:gd name="connsiteY40" fmla="*/ 1229360 h 6966171"/>
              <a:gd name="connsiteX41" fmla="*/ 6309360 w 12110720"/>
              <a:gd name="connsiteY41" fmla="*/ 1198880 h 6966171"/>
              <a:gd name="connsiteX42" fmla="*/ 6522720 w 12110720"/>
              <a:gd name="connsiteY42" fmla="*/ 1178560 h 6966171"/>
              <a:gd name="connsiteX43" fmla="*/ 6878320 w 12110720"/>
              <a:gd name="connsiteY43" fmla="*/ 1137920 h 6966171"/>
              <a:gd name="connsiteX44" fmla="*/ 7000240 w 12110720"/>
              <a:gd name="connsiteY44" fmla="*/ 1107440 h 6966171"/>
              <a:gd name="connsiteX45" fmla="*/ 7284720 w 12110720"/>
              <a:gd name="connsiteY45" fmla="*/ 1005840 h 6966171"/>
              <a:gd name="connsiteX46" fmla="*/ 7863840 w 12110720"/>
              <a:gd name="connsiteY46" fmla="*/ 863600 h 6966171"/>
              <a:gd name="connsiteX47" fmla="*/ 8036560 w 12110720"/>
              <a:gd name="connsiteY47" fmla="*/ 812800 h 6966171"/>
              <a:gd name="connsiteX48" fmla="*/ 8453120 w 12110720"/>
              <a:gd name="connsiteY48" fmla="*/ 731520 h 6966171"/>
              <a:gd name="connsiteX49" fmla="*/ 8737600 w 12110720"/>
              <a:gd name="connsiteY49" fmla="*/ 670560 h 6966171"/>
              <a:gd name="connsiteX50" fmla="*/ 9083040 w 12110720"/>
              <a:gd name="connsiteY50" fmla="*/ 640080 h 6966171"/>
              <a:gd name="connsiteX51" fmla="*/ 10393680 w 12110720"/>
              <a:gd name="connsiteY51" fmla="*/ 670560 h 6966171"/>
              <a:gd name="connsiteX52" fmla="*/ 10769600 w 12110720"/>
              <a:gd name="connsiteY52" fmla="*/ 863600 h 6966171"/>
              <a:gd name="connsiteX53" fmla="*/ 10901680 w 12110720"/>
              <a:gd name="connsiteY53" fmla="*/ 914400 h 6966171"/>
              <a:gd name="connsiteX54" fmla="*/ 10972800 w 12110720"/>
              <a:gd name="connsiteY54" fmla="*/ 965200 h 6966171"/>
              <a:gd name="connsiteX55" fmla="*/ 11247120 w 12110720"/>
              <a:gd name="connsiteY55" fmla="*/ 1158240 h 6966171"/>
              <a:gd name="connsiteX56" fmla="*/ 11501120 w 12110720"/>
              <a:gd name="connsiteY56" fmla="*/ 1341120 h 6966171"/>
              <a:gd name="connsiteX57" fmla="*/ 11775440 w 12110720"/>
              <a:gd name="connsiteY57" fmla="*/ 1798320 h 6966171"/>
              <a:gd name="connsiteX58" fmla="*/ 11846560 w 12110720"/>
              <a:gd name="connsiteY58" fmla="*/ 2001520 h 6966171"/>
              <a:gd name="connsiteX59" fmla="*/ 11866880 w 12110720"/>
              <a:gd name="connsiteY59" fmla="*/ 2153920 h 6966171"/>
              <a:gd name="connsiteX60" fmla="*/ 11897360 w 12110720"/>
              <a:gd name="connsiteY60" fmla="*/ 2286000 h 6966171"/>
              <a:gd name="connsiteX61" fmla="*/ 11948160 w 12110720"/>
              <a:gd name="connsiteY61" fmla="*/ 2580640 h 6966171"/>
              <a:gd name="connsiteX62" fmla="*/ 11978640 w 12110720"/>
              <a:gd name="connsiteY62" fmla="*/ 2824480 h 6966171"/>
              <a:gd name="connsiteX63" fmla="*/ 12039600 w 12110720"/>
              <a:gd name="connsiteY63" fmla="*/ 3119120 h 6966171"/>
              <a:gd name="connsiteX64" fmla="*/ 12080240 w 12110720"/>
              <a:gd name="connsiteY64" fmla="*/ 3525520 h 6966171"/>
              <a:gd name="connsiteX65" fmla="*/ 12090400 w 12110720"/>
              <a:gd name="connsiteY65" fmla="*/ 3840480 h 6966171"/>
              <a:gd name="connsiteX66" fmla="*/ 12100560 w 12110720"/>
              <a:gd name="connsiteY66" fmla="*/ 3952240 h 6966171"/>
              <a:gd name="connsiteX67" fmla="*/ 12110720 w 12110720"/>
              <a:gd name="connsiteY67" fmla="*/ 4084320 h 6966171"/>
              <a:gd name="connsiteX68" fmla="*/ 12100560 w 12110720"/>
              <a:gd name="connsiteY68" fmla="*/ 5008880 h 6966171"/>
              <a:gd name="connsiteX69" fmla="*/ 12080240 w 12110720"/>
              <a:gd name="connsiteY69" fmla="*/ 5273040 h 6966171"/>
              <a:gd name="connsiteX70" fmla="*/ 12049760 w 12110720"/>
              <a:gd name="connsiteY70" fmla="*/ 5374640 h 6966171"/>
              <a:gd name="connsiteX71" fmla="*/ 12009120 w 12110720"/>
              <a:gd name="connsiteY71" fmla="*/ 5567680 h 6966171"/>
              <a:gd name="connsiteX72" fmla="*/ 11938000 w 12110720"/>
              <a:gd name="connsiteY72" fmla="*/ 5730240 h 6966171"/>
              <a:gd name="connsiteX73" fmla="*/ 11907520 w 12110720"/>
              <a:gd name="connsiteY73" fmla="*/ 5801360 h 6966171"/>
              <a:gd name="connsiteX74" fmla="*/ 11846560 w 12110720"/>
              <a:gd name="connsiteY74" fmla="*/ 5913120 h 6966171"/>
              <a:gd name="connsiteX75" fmla="*/ 11785600 w 12110720"/>
              <a:gd name="connsiteY75" fmla="*/ 6024880 h 6966171"/>
              <a:gd name="connsiteX76" fmla="*/ 11744960 w 12110720"/>
              <a:gd name="connsiteY76" fmla="*/ 6106160 h 6966171"/>
              <a:gd name="connsiteX77" fmla="*/ 11714480 w 12110720"/>
              <a:gd name="connsiteY77" fmla="*/ 6136640 h 6966171"/>
              <a:gd name="connsiteX78" fmla="*/ 11602720 w 12110720"/>
              <a:gd name="connsiteY78" fmla="*/ 6299200 h 6966171"/>
              <a:gd name="connsiteX79" fmla="*/ 11308080 w 12110720"/>
              <a:gd name="connsiteY79" fmla="*/ 6593840 h 6966171"/>
              <a:gd name="connsiteX80" fmla="*/ 11216640 w 12110720"/>
              <a:gd name="connsiteY80" fmla="*/ 6675120 h 6966171"/>
              <a:gd name="connsiteX81" fmla="*/ 11023600 w 12110720"/>
              <a:gd name="connsiteY81" fmla="*/ 6715760 h 6966171"/>
              <a:gd name="connsiteX82" fmla="*/ 10952480 w 12110720"/>
              <a:gd name="connsiteY82" fmla="*/ 6725920 h 6966171"/>
              <a:gd name="connsiteX83" fmla="*/ 10820400 w 12110720"/>
              <a:gd name="connsiteY83" fmla="*/ 6766560 h 6966171"/>
              <a:gd name="connsiteX84" fmla="*/ 10576560 w 12110720"/>
              <a:gd name="connsiteY84" fmla="*/ 6797040 h 6966171"/>
              <a:gd name="connsiteX85" fmla="*/ 10515600 w 12110720"/>
              <a:gd name="connsiteY85" fmla="*/ 6807200 h 6966171"/>
              <a:gd name="connsiteX86" fmla="*/ 9692640 w 12110720"/>
              <a:gd name="connsiteY86" fmla="*/ 6766560 h 6966171"/>
              <a:gd name="connsiteX87" fmla="*/ 9519920 w 12110720"/>
              <a:gd name="connsiteY87" fmla="*/ 6634480 h 6966171"/>
              <a:gd name="connsiteX88" fmla="*/ 9387840 w 12110720"/>
              <a:gd name="connsiteY88" fmla="*/ 6410960 h 6966171"/>
              <a:gd name="connsiteX89" fmla="*/ 9276080 w 12110720"/>
              <a:gd name="connsiteY89" fmla="*/ 6004560 h 6966171"/>
              <a:gd name="connsiteX90" fmla="*/ 9276080 w 12110720"/>
              <a:gd name="connsiteY90" fmla="*/ 5618480 h 6966171"/>
              <a:gd name="connsiteX91" fmla="*/ 9347200 w 12110720"/>
              <a:gd name="connsiteY91" fmla="*/ 5344160 h 6966171"/>
              <a:gd name="connsiteX92" fmla="*/ 9377680 w 12110720"/>
              <a:gd name="connsiteY92" fmla="*/ 5191760 h 6966171"/>
              <a:gd name="connsiteX93" fmla="*/ 9408160 w 12110720"/>
              <a:gd name="connsiteY93" fmla="*/ 5080000 h 6966171"/>
              <a:gd name="connsiteX94" fmla="*/ 9428480 w 12110720"/>
              <a:gd name="connsiteY94" fmla="*/ 4958080 h 6966171"/>
              <a:gd name="connsiteX95" fmla="*/ 9489440 w 12110720"/>
              <a:gd name="connsiteY95" fmla="*/ 4836160 h 6966171"/>
              <a:gd name="connsiteX96" fmla="*/ 9560560 w 12110720"/>
              <a:gd name="connsiteY96" fmla="*/ 4632960 h 6966171"/>
              <a:gd name="connsiteX97" fmla="*/ 9621520 w 12110720"/>
              <a:gd name="connsiteY97" fmla="*/ 4480560 h 6966171"/>
              <a:gd name="connsiteX98" fmla="*/ 9733280 w 12110720"/>
              <a:gd name="connsiteY98" fmla="*/ 4033520 h 6966171"/>
              <a:gd name="connsiteX99" fmla="*/ 9794240 w 12110720"/>
              <a:gd name="connsiteY99" fmla="*/ 3799840 h 6966171"/>
              <a:gd name="connsiteX100" fmla="*/ 9845040 w 12110720"/>
              <a:gd name="connsiteY100" fmla="*/ 3362960 h 6966171"/>
              <a:gd name="connsiteX101" fmla="*/ 9824720 w 12110720"/>
              <a:gd name="connsiteY101" fmla="*/ 2621280 h 6966171"/>
              <a:gd name="connsiteX102" fmla="*/ 9794240 w 12110720"/>
              <a:gd name="connsiteY102" fmla="*/ 2489200 h 6966171"/>
              <a:gd name="connsiteX103" fmla="*/ 9662160 w 12110720"/>
              <a:gd name="connsiteY103" fmla="*/ 2113280 h 6966171"/>
              <a:gd name="connsiteX104" fmla="*/ 9560560 w 12110720"/>
              <a:gd name="connsiteY104" fmla="*/ 1991360 h 6966171"/>
              <a:gd name="connsiteX105" fmla="*/ 9408160 w 12110720"/>
              <a:gd name="connsiteY105" fmla="*/ 1879600 h 6966171"/>
              <a:gd name="connsiteX106" fmla="*/ 9286240 w 12110720"/>
              <a:gd name="connsiteY106" fmla="*/ 1808480 h 6966171"/>
              <a:gd name="connsiteX107" fmla="*/ 9093200 w 12110720"/>
              <a:gd name="connsiteY107" fmla="*/ 1737360 h 6966171"/>
              <a:gd name="connsiteX108" fmla="*/ 8930640 w 12110720"/>
              <a:gd name="connsiteY108" fmla="*/ 1706880 h 6966171"/>
              <a:gd name="connsiteX109" fmla="*/ 8808720 w 12110720"/>
              <a:gd name="connsiteY109" fmla="*/ 1666240 h 6966171"/>
              <a:gd name="connsiteX110" fmla="*/ 8737600 w 12110720"/>
              <a:gd name="connsiteY110" fmla="*/ 1656080 h 6966171"/>
              <a:gd name="connsiteX111" fmla="*/ 8473440 w 12110720"/>
              <a:gd name="connsiteY111" fmla="*/ 1625600 h 6966171"/>
              <a:gd name="connsiteX112" fmla="*/ 8422640 w 12110720"/>
              <a:gd name="connsiteY112" fmla="*/ 1615440 h 6966171"/>
              <a:gd name="connsiteX113" fmla="*/ 7954480 w 12110720"/>
              <a:gd name="connsiteY113" fmla="*/ 1879600 h 6966171"/>
              <a:gd name="connsiteX114" fmla="*/ 7813040 w 12110720"/>
              <a:gd name="connsiteY114" fmla="*/ 1625600 h 6966171"/>
              <a:gd name="connsiteX115" fmla="*/ 7691120 w 12110720"/>
              <a:gd name="connsiteY115" fmla="*/ 1767840 h 6966171"/>
              <a:gd name="connsiteX116" fmla="*/ 7660640 w 12110720"/>
              <a:gd name="connsiteY116" fmla="*/ 1981200 h 6966171"/>
              <a:gd name="connsiteX117" fmla="*/ 7691120 w 12110720"/>
              <a:gd name="connsiteY117" fmla="*/ 2235200 h 6966171"/>
              <a:gd name="connsiteX118" fmla="*/ 7711440 w 12110720"/>
              <a:gd name="connsiteY118" fmla="*/ 2367280 h 6966171"/>
              <a:gd name="connsiteX119" fmla="*/ 7792720 w 12110720"/>
              <a:gd name="connsiteY119" fmla="*/ 2509520 h 6966171"/>
              <a:gd name="connsiteX120" fmla="*/ 7914640 w 12110720"/>
              <a:gd name="connsiteY120" fmla="*/ 2905760 h 6966171"/>
              <a:gd name="connsiteX121" fmla="*/ 7955280 w 12110720"/>
              <a:gd name="connsiteY121" fmla="*/ 3048000 h 6966171"/>
              <a:gd name="connsiteX122" fmla="*/ 8056880 w 12110720"/>
              <a:gd name="connsiteY122" fmla="*/ 3505200 h 6966171"/>
              <a:gd name="connsiteX123" fmla="*/ 8067040 w 12110720"/>
              <a:gd name="connsiteY123" fmla="*/ 3637280 h 6966171"/>
              <a:gd name="connsiteX124" fmla="*/ 7924800 w 12110720"/>
              <a:gd name="connsiteY124" fmla="*/ 3992880 h 6966171"/>
              <a:gd name="connsiteX125" fmla="*/ 7874000 w 12110720"/>
              <a:gd name="connsiteY125" fmla="*/ 4104640 h 6966171"/>
              <a:gd name="connsiteX126" fmla="*/ 7752080 w 12110720"/>
              <a:gd name="connsiteY126" fmla="*/ 4196080 h 6966171"/>
              <a:gd name="connsiteX127" fmla="*/ 7680960 w 12110720"/>
              <a:gd name="connsiteY127" fmla="*/ 4257040 h 6966171"/>
              <a:gd name="connsiteX128" fmla="*/ 7650480 w 12110720"/>
              <a:gd name="connsiteY128" fmla="*/ 4277360 h 6966171"/>
              <a:gd name="connsiteX129" fmla="*/ 7599680 w 12110720"/>
              <a:gd name="connsiteY129" fmla="*/ 4287520 h 6966171"/>
              <a:gd name="connsiteX130" fmla="*/ 7487920 w 12110720"/>
              <a:gd name="connsiteY130" fmla="*/ 4368800 h 6966171"/>
              <a:gd name="connsiteX131" fmla="*/ 6969760 w 12110720"/>
              <a:gd name="connsiteY131" fmla="*/ 4389120 h 6966171"/>
              <a:gd name="connsiteX132" fmla="*/ 6847840 w 12110720"/>
              <a:gd name="connsiteY132" fmla="*/ 4338320 h 6966171"/>
              <a:gd name="connsiteX133" fmla="*/ 6746240 w 12110720"/>
              <a:gd name="connsiteY133" fmla="*/ 4307840 h 6966171"/>
              <a:gd name="connsiteX134" fmla="*/ 6654800 w 12110720"/>
              <a:gd name="connsiteY134" fmla="*/ 4277360 h 6966171"/>
              <a:gd name="connsiteX135" fmla="*/ 6543040 w 12110720"/>
              <a:gd name="connsiteY135" fmla="*/ 4246880 h 6966171"/>
              <a:gd name="connsiteX136" fmla="*/ 6441440 w 12110720"/>
              <a:gd name="connsiteY136" fmla="*/ 4206240 h 6966171"/>
              <a:gd name="connsiteX137" fmla="*/ 6126480 w 12110720"/>
              <a:gd name="connsiteY137" fmla="*/ 4216400 h 6966171"/>
              <a:gd name="connsiteX138" fmla="*/ 6065520 w 12110720"/>
              <a:gd name="connsiteY138" fmla="*/ 4246880 h 6966171"/>
              <a:gd name="connsiteX139" fmla="*/ 5892800 w 12110720"/>
              <a:gd name="connsiteY139" fmla="*/ 4378960 h 6966171"/>
              <a:gd name="connsiteX140" fmla="*/ 5801360 w 12110720"/>
              <a:gd name="connsiteY140" fmla="*/ 4521200 h 6966171"/>
              <a:gd name="connsiteX141" fmla="*/ 5699760 w 12110720"/>
              <a:gd name="connsiteY141" fmla="*/ 4663440 h 6966171"/>
              <a:gd name="connsiteX142" fmla="*/ 5679440 w 12110720"/>
              <a:gd name="connsiteY142" fmla="*/ 4724400 h 6966171"/>
              <a:gd name="connsiteX143" fmla="*/ 5638800 w 12110720"/>
              <a:gd name="connsiteY143" fmla="*/ 4815840 h 6966171"/>
              <a:gd name="connsiteX144" fmla="*/ 5618480 w 12110720"/>
              <a:gd name="connsiteY144" fmla="*/ 4968240 h 6966171"/>
              <a:gd name="connsiteX145" fmla="*/ 5598160 w 12110720"/>
              <a:gd name="connsiteY145" fmla="*/ 5120640 h 6966171"/>
              <a:gd name="connsiteX146" fmla="*/ 5588000 w 12110720"/>
              <a:gd name="connsiteY146" fmla="*/ 5293360 h 6966171"/>
              <a:gd name="connsiteX147" fmla="*/ 5567680 w 12110720"/>
              <a:gd name="connsiteY147" fmla="*/ 5415280 h 6966171"/>
              <a:gd name="connsiteX148" fmla="*/ 5537200 w 12110720"/>
              <a:gd name="connsiteY148" fmla="*/ 5933440 h 6966171"/>
              <a:gd name="connsiteX149" fmla="*/ 5527040 w 12110720"/>
              <a:gd name="connsiteY149" fmla="*/ 6004560 h 6966171"/>
              <a:gd name="connsiteX150" fmla="*/ 5496560 w 12110720"/>
              <a:gd name="connsiteY150" fmla="*/ 6106160 h 6966171"/>
              <a:gd name="connsiteX151" fmla="*/ 5476240 w 12110720"/>
              <a:gd name="connsiteY151" fmla="*/ 6197600 h 6966171"/>
              <a:gd name="connsiteX152" fmla="*/ 5405120 w 12110720"/>
              <a:gd name="connsiteY152" fmla="*/ 6309360 h 6966171"/>
              <a:gd name="connsiteX153" fmla="*/ 5323840 w 12110720"/>
              <a:gd name="connsiteY153" fmla="*/ 6400800 h 6966171"/>
              <a:gd name="connsiteX154" fmla="*/ 5029200 w 12110720"/>
              <a:gd name="connsiteY154" fmla="*/ 6604000 h 6966171"/>
              <a:gd name="connsiteX155" fmla="*/ 4805680 w 12110720"/>
              <a:gd name="connsiteY155" fmla="*/ 6705600 h 6966171"/>
              <a:gd name="connsiteX156" fmla="*/ 4744720 w 12110720"/>
              <a:gd name="connsiteY156" fmla="*/ 6736080 h 6966171"/>
              <a:gd name="connsiteX157" fmla="*/ 4592320 w 12110720"/>
              <a:gd name="connsiteY157" fmla="*/ 6797040 h 6966171"/>
              <a:gd name="connsiteX158" fmla="*/ 4307840 w 12110720"/>
              <a:gd name="connsiteY158" fmla="*/ 6888480 h 6966171"/>
              <a:gd name="connsiteX159" fmla="*/ 4145280 w 12110720"/>
              <a:gd name="connsiteY159" fmla="*/ 6908800 h 6966171"/>
              <a:gd name="connsiteX160" fmla="*/ 4003040 w 12110720"/>
              <a:gd name="connsiteY160" fmla="*/ 6939280 h 6966171"/>
              <a:gd name="connsiteX161" fmla="*/ 3210560 w 12110720"/>
              <a:gd name="connsiteY161" fmla="*/ 6949440 h 6966171"/>
              <a:gd name="connsiteX162" fmla="*/ 2286000 w 12110720"/>
              <a:gd name="connsiteY162" fmla="*/ 6949440 h 6966171"/>
              <a:gd name="connsiteX163" fmla="*/ 2072640 w 12110720"/>
              <a:gd name="connsiteY163" fmla="*/ 6929120 h 6966171"/>
              <a:gd name="connsiteX164" fmla="*/ 1950720 w 12110720"/>
              <a:gd name="connsiteY164" fmla="*/ 6898640 h 6966171"/>
              <a:gd name="connsiteX165" fmla="*/ 1798320 w 12110720"/>
              <a:gd name="connsiteY165" fmla="*/ 6847840 h 6966171"/>
              <a:gd name="connsiteX166" fmla="*/ 1625600 w 12110720"/>
              <a:gd name="connsiteY166" fmla="*/ 6807200 h 6966171"/>
              <a:gd name="connsiteX167" fmla="*/ 1452880 w 12110720"/>
              <a:gd name="connsiteY167" fmla="*/ 6746240 h 6966171"/>
              <a:gd name="connsiteX168" fmla="*/ 1320800 w 12110720"/>
              <a:gd name="connsiteY168" fmla="*/ 6664960 h 6966171"/>
              <a:gd name="connsiteX169" fmla="*/ 1076960 w 12110720"/>
              <a:gd name="connsiteY169" fmla="*/ 6573520 h 6966171"/>
              <a:gd name="connsiteX170" fmla="*/ 1005840 w 12110720"/>
              <a:gd name="connsiteY170" fmla="*/ 6522720 h 6966171"/>
              <a:gd name="connsiteX171" fmla="*/ 762000 w 12110720"/>
              <a:gd name="connsiteY171" fmla="*/ 6350000 h 6966171"/>
              <a:gd name="connsiteX172" fmla="*/ 406400 w 12110720"/>
              <a:gd name="connsiteY172" fmla="*/ 5943600 h 6966171"/>
              <a:gd name="connsiteX173" fmla="*/ 264160 w 12110720"/>
              <a:gd name="connsiteY173" fmla="*/ 5527040 h 6966171"/>
              <a:gd name="connsiteX174" fmla="*/ 243840 w 12110720"/>
              <a:gd name="connsiteY174" fmla="*/ 5455920 h 6966171"/>
              <a:gd name="connsiteX175" fmla="*/ 203200 w 12110720"/>
              <a:gd name="connsiteY175" fmla="*/ 5262880 h 6966171"/>
              <a:gd name="connsiteX176" fmla="*/ 193040 w 12110720"/>
              <a:gd name="connsiteY176" fmla="*/ 5008880 h 6966171"/>
              <a:gd name="connsiteX177" fmla="*/ 182880 w 12110720"/>
              <a:gd name="connsiteY177" fmla="*/ 4815840 h 6966171"/>
              <a:gd name="connsiteX178" fmla="*/ 172720 w 12110720"/>
              <a:gd name="connsiteY178" fmla="*/ 4582160 h 6966171"/>
              <a:gd name="connsiteX179" fmla="*/ 162560 w 12110720"/>
              <a:gd name="connsiteY179" fmla="*/ 2875280 h 6966171"/>
              <a:gd name="connsiteX180" fmla="*/ 121920 w 12110720"/>
              <a:gd name="connsiteY180" fmla="*/ 2550160 h 6966171"/>
              <a:gd name="connsiteX181" fmla="*/ 101600 w 12110720"/>
              <a:gd name="connsiteY181" fmla="*/ 2346960 h 6966171"/>
              <a:gd name="connsiteX182" fmla="*/ 91440 w 12110720"/>
              <a:gd name="connsiteY182" fmla="*/ 2133600 h 6966171"/>
              <a:gd name="connsiteX183" fmla="*/ 81280 w 12110720"/>
              <a:gd name="connsiteY183" fmla="*/ 1757680 h 6966171"/>
              <a:gd name="connsiteX184" fmla="*/ 71120 w 12110720"/>
              <a:gd name="connsiteY184" fmla="*/ 1605280 h 6966171"/>
              <a:gd name="connsiteX185" fmla="*/ 40640 w 12110720"/>
              <a:gd name="connsiteY185" fmla="*/ 1341120 h 6966171"/>
              <a:gd name="connsiteX186" fmla="*/ 0 w 12110720"/>
              <a:gd name="connsiteY186" fmla="*/ 782320 h 6966171"/>
              <a:gd name="connsiteX187" fmla="*/ 30480 w 12110720"/>
              <a:gd name="connsiteY187" fmla="*/ 477520 h 6966171"/>
              <a:gd name="connsiteX188" fmla="*/ 71120 w 12110720"/>
              <a:gd name="connsiteY188" fmla="*/ 406400 h 6966171"/>
              <a:gd name="connsiteX189" fmla="*/ 447040 w 12110720"/>
              <a:gd name="connsiteY189" fmla="*/ 142240 h 6966171"/>
              <a:gd name="connsiteX190" fmla="*/ 680720 w 12110720"/>
              <a:gd name="connsiteY190" fmla="*/ 30480 h 6966171"/>
              <a:gd name="connsiteX191" fmla="*/ 955040 w 12110720"/>
              <a:gd name="connsiteY191" fmla="*/ 0 h 6966171"/>
              <a:gd name="connsiteX192" fmla="*/ 1432560 w 12110720"/>
              <a:gd name="connsiteY192" fmla="*/ 50800 h 6966171"/>
              <a:gd name="connsiteX193" fmla="*/ 1656080 w 12110720"/>
              <a:gd name="connsiteY193" fmla="*/ 213360 h 6966171"/>
              <a:gd name="connsiteX194" fmla="*/ 1747520 w 12110720"/>
              <a:gd name="connsiteY194" fmla="*/ 304800 h 6966171"/>
              <a:gd name="connsiteX195" fmla="*/ 1788160 w 12110720"/>
              <a:gd name="connsiteY195" fmla="*/ 396240 h 6966171"/>
              <a:gd name="connsiteX196" fmla="*/ 1838960 w 12110720"/>
              <a:gd name="connsiteY196" fmla="*/ 497840 h 6966171"/>
              <a:gd name="connsiteX197" fmla="*/ 1859280 w 12110720"/>
              <a:gd name="connsiteY197" fmla="*/ 599440 h 6966171"/>
              <a:gd name="connsiteX198" fmla="*/ 1879600 w 12110720"/>
              <a:gd name="connsiteY198" fmla="*/ 792480 h 6966171"/>
              <a:gd name="connsiteX199" fmla="*/ 1869440 w 12110720"/>
              <a:gd name="connsiteY199" fmla="*/ 894080 h 6966171"/>
              <a:gd name="connsiteX200" fmla="*/ 1838960 w 12110720"/>
              <a:gd name="connsiteY200" fmla="*/ 924560 h 6966171"/>
              <a:gd name="connsiteX201" fmla="*/ 1818640 w 12110720"/>
              <a:gd name="connsiteY201" fmla="*/ 985520 h 6966171"/>
              <a:gd name="connsiteX0" fmla="*/ 1798320 w 12110720"/>
              <a:gd name="connsiteY0" fmla="*/ 782320 h 6966171"/>
              <a:gd name="connsiteX1" fmla="*/ 1828800 w 12110720"/>
              <a:gd name="connsiteY1" fmla="*/ 1290320 h 6966171"/>
              <a:gd name="connsiteX2" fmla="*/ 1818640 w 12110720"/>
              <a:gd name="connsiteY2" fmla="*/ 2204720 h 6966171"/>
              <a:gd name="connsiteX3" fmla="*/ 1798320 w 12110720"/>
              <a:gd name="connsiteY3" fmla="*/ 2997200 h 6966171"/>
              <a:gd name="connsiteX4" fmla="*/ 1808480 w 12110720"/>
              <a:gd name="connsiteY4" fmla="*/ 3688080 h 6966171"/>
              <a:gd name="connsiteX5" fmla="*/ 1818640 w 12110720"/>
              <a:gd name="connsiteY5" fmla="*/ 3789680 h 6966171"/>
              <a:gd name="connsiteX6" fmla="*/ 1828800 w 12110720"/>
              <a:gd name="connsiteY6" fmla="*/ 3952240 h 6966171"/>
              <a:gd name="connsiteX7" fmla="*/ 1849120 w 12110720"/>
              <a:gd name="connsiteY7" fmla="*/ 4124960 h 6966171"/>
              <a:gd name="connsiteX8" fmla="*/ 1899920 w 12110720"/>
              <a:gd name="connsiteY8" fmla="*/ 4328160 h 6966171"/>
              <a:gd name="connsiteX9" fmla="*/ 1930400 w 12110720"/>
              <a:gd name="connsiteY9" fmla="*/ 4399280 h 6966171"/>
              <a:gd name="connsiteX10" fmla="*/ 2346960 w 12110720"/>
              <a:gd name="connsiteY10" fmla="*/ 4704080 h 6966171"/>
              <a:gd name="connsiteX11" fmla="*/ 2529840 w 12110720"/>
              <a:gd name="connsiteY11" fmla="*/ 4836160 h 6966171"/>
              <a:gd name="connsiteX12" fmla="*/ 2631440 w 12110720"/>
              <a:gd name="connsiteY12" fmla="*/ 4876800 h 6966171"/>
              <a:gd name="connsiteX13" fmla="*/ 2824480 w 12110720"/>
              <a:gd name="connsiteY13" fmla="*/ 4998720 h 6966171"/>
              <a:gd name="connsiteX14" fmla="*/ 2905760 w 12110720"/>
              <a:gd name="connsiteY14" fmla="*/ 5039360 h 6966171"/>
              <a:gd name="connsiteX15" fmla="*/ 3119120 w 12110720"/>
              <a:gd name="connsiteY15" fmla="*/ 5140960 h 6966171"/>
              <a:gd name="connsiteX16" fmla="*/ 3180080 w 12110720"/>
              <a:gd name="connsiteY16" fmla="*/ 5171440 h 6966171"/>
              <a:gd name="connsiteX17" fmla="*/ 3302000 w 12110720"/>
              <a:gd name="connsiteY17" fmla="*/ 5201920 h 6966171"/>
              <a:gd name="connsiteX18" fmla="*/ 3484880 w 12110720"/>
              <a:gd name="connsiteY18" fmla="*/ 5232400 h 6966171"/>
              <a:gd name="connsiteX19" fmla="*/ 3688080 w 12110720"/>
              <a:gd name="connsiteY19" fmla="*/ 5262880 h 6966171"/>
              <a:gd name="connsiteX20" fmla="*/ 3911600 w 12110720"/>
              <a:gd name="connsiteY20" fmla="*/ 5252720 h 6966171"/>
              <a:gd name="connsiteX21" fmla="*/ 4104640 w 12110720"/>
              <a:gd name="connsiteY21" fmla="*/ 5110480 h 6966171"/>
              <a:gd name="connsiteX22" fmla="*/ 4145280 w 12110720"/>
              <a:gd name="connsiteY22" fmla="*/ 5039360 h 6966171"/>
              <a:gd name="connsiteX23" fmla="*/ 4196080 w 12110720"/>
              <a:gd name="connsiteY23" fmla="*/ 4978400 h 6966171"/>
              <a:gd name="connsiteX24" fmla="*/ 4246880 w 12110720"/>
              <a:gd name="connsiteY24" fmla="*/ 4856480 h 6966171"/>
              <a:gd name="connsiteX25" fmla="*/ 4267200 w 12110720"/>
              <a:gd name="connsiteY25" fmla="*/ 4714240 h 6966171"/>
              <a:gd name="connsiteX26" fmla="*/ 4287520 w 12110720"/>
              <a:gd name="connsiteY26" fmla="*/ 4602480 h 6966171"/>
              <a:gd name="connsiteX27" fmla="*/ 4277360 w 12110720"/>
              <a:gd name="connsiteY27" fmla="*/ 4216400 h 6966171"/>
              <a:gd name="connsiteX28" fmla="*/ 4104640 w 12110720"/>
              <a:gd name="connsiteY28" fmla="*/ 3881120 h 6966171"/>
              <a:gd name="connsiteX29" fmla="*/ 3931920 w 12110720"/>
              <a:gd name="connsiteY29" fmla="*/ 3444240 h 6966171"/>
              <a:gd name="connsiteX30" fmla="*/ 3891280 w 12110720"/>
              <a:gd name="connsiteY30" fmla="*/ 3119120 h 6966171"/>
              <a:gd name="connsiteX31" fmla="*/ 3901440 w 12110720"/>
              <a:gd name="connsiteY31" fmla="*/ 2509520 h 6966171"/>
              <a:gd name="connsiteX32" fmla="*/ 3952240 w 12110720"/>
              <a:gd name="connsiteY32" fmla="*/ 2255520 h 6966171"/>
              <a:gd name="connsiteX33" fmla="*/ 3992880 w 12110720"/>
              <a:gd name="connsiteY33" fmla="*/ 2123440 h 6966171"/>
              <a:gd name="connsiteX34" fmla="*/ 4023360 w 12110720"/>
              <a:gd name="connsiteY34" fmla="*/ 2001520 h 6966171"/>
              <a:gd name="connsiteX35" fmla="*/ 4236720 w 12110720"/>
              <a:gd name="connsiteY35" fmla="*/ 1747520 h 6966171"/>
              <a:gd name="connsiteX36" fmla="*/ 4287520 w 12110720"/>
              <a:gd name="connsiteY36" fmla="*/ 1717040 h 6966171"/>
              <a:gd name="connsiteX37" fmla="*/ 4511040 w 12110720"/>
              <a:gd name="connsiteY37" fmla="*/ 1564640 h 6966171"/>
              <a:gd name="connsiteX38" fmla="*/ 4744720 w 12110720"/>
              <a:gd name="connsiteY38" fmla="*/ 1422400 h 6966171"/>
              <a:gd name="connsiteX39" fmla="*/ 5100320 w 12110720"/>
              <a:gd name="connsiteY39" fmla="*/ 1229360 h 6966171"/>
              <a:gd name="connsiteX40" fmla="*/ 6065520 w 12110720"/>
              <a:gd name="connsiteY40" fmla="*/ 1229360 h 6966171"/>
              <a:gd name="connsiteX41" fmla="*/ 6309360 w 12110720"/>
              <a:gd name="connsiteY41" fmla="*/ 1198880 h 6966171"/>
              <a:gd name="connsiteX42" fmla="*/ 6522720 w 12110720"/>
              <a:gd name="connsiteY42" fmla="*/ 1178560 h 6966171"/>
              <a:gd name="connsiteX43" fmla="*/ 6878320 w 12110720"/>
              <a:gd name="connsiteY43" fmla="*/ 1137920 h 6966171"/>
              <a:gd name="connsiteX44" fmla="*/ 7000240 w 12110720"/>
              <a:gd name="connsiteY44" fmla="*/ 1107440 h 6966171"/>
              <a:gd name="connsiteX45" fmla="*/ 7284720 w 12110720"/>
              <a:gd name="connsiteY45" fmla="*/ 1005840 h 6966171"/>
              <a:gd name="connsiteX46" fmla="*/ 7863840 w 12110720"/>
              <a:gd name="connsiteY46" fmla="*/ 863600 h 6966171"/>
              <a:gd name="connsiteX47" fmla="*/ 8036560 w 12110720"/>
              <a:gd name="connsiteY47" fmla="*/ 812800 h 6966171"/>
              <a:gd name="connsiteX48" fmla="*/ 8453120 w 12110720"/>
              <a:gd name="connsiteY48" fmla="*/ 731520 h 6966171"/>
              <a:gd name="connsiteX49" fmla="*/ 8737600 w 12110720"/>
              <a:gd name="connsiteY49" fmla="*/ 670560 h 6966171"/>
              <a:gd name="connsiteX50" fmla="*/ 9083040 w 12110720"/>
              <a:gd name="connsiteY50" fmla="*/ 640080 h 6966171"/>
              <a:gd name="connsiteX51" fmla="*/ 10393680 w 12110720"/>
              <a:gd name="connsiteY51" fmla="*/ 670560 h 6966171"/>
              <a:gd name="connsiteX52" fmla="*/ 10769600 w 12110720"/>
              <a:gd name="connsiteY52" fmla="*/ 863600 h 6966171"/>
              <a:gd name="connsiteX53" fmla="*/ 10901680 w 12110720"/>
              <a:gd name="connsiteY53" fmla="*/ 914400 h 6966171"/>
              <a:gd name="connsiteX54" fmla="*/ 10972800 w 12110720"/>
              <a:gd name="connsiteY54" fmla="*/ 965200 h 6966171"/>
              <a:gd name="connsiteX55" fmla="*/ 11247120 w 12110720"/>
              <a:gd name="connsiteY55" fmla="*/ 1158240 h 6966171"/>
              <a:gd name="connsiteX56" fmla="*/ 11501120 w 12110720"/>
              <a:gd name="connsiteY56" fmla="*/ 1341120 h 6966171"/>
              <a:gd name="connsiteX57" fmla="*/ 11775440 w 12110720"/>
              <a:gd name="connsiteY57" fmla="*/ 1798320 h 6966171"/>
              <a:gd name="connsiteX58" fmla="*/ 11846560 w 12110720"/>
              <a:gd name="connsiteY58" fmla="*/ 2001520 h 6966171"/>
              <a:gd name="connsiteX59" fmla="*/ 11866880 w 12110720"/>
              <a:gd name="connsiteY59" fmla="*/ 2153920 h 6966171"/>
              <a:gd name="connsiteX60" fmla="*/ 11897360 w 12110720"/>
              <a:gd name="connsiteY60" fmla="*/ 2286000 h 6966171"/>
              <a:gd name="connsiteX61" fmla="*/ 11948160 w 12110720"/>
              <a:gd name="connsiteY61" fmla="*/ 2580640 h 6966171"/>
              <a:gd name="connsiteX62" fmla="*/ 11978640 w 12110720"/>
              <a:gd name="connsiteY62" fmla="*/ 2824480 h 6966171"/>
              <a:gd name="connsiteX63" fmla="*/ 12039600 w 12110720"/>
              <a:gd name="connsiteY63" fmla="*/ 3119120 h 6966171"/>
              <a:gd name="connsiteX64" fmla="*/ 12080240 w 12110720"/>
              <a:gd name="connsiteY64" fmla="*/ 3525520 h 6966171"/>
              <a:gd name="connsiteX65" fmla="*/ 12090400 w 12110720"/>
              <a:gd name="connsiteY65" fmla="*/ 3840480 h 6966171"/>
              <a:gd name="connsiteX66" fmla="*/ 12100560 w 12110720"/>
              <a:gd name="connsiteY66" fmla="*/ 3952240 h 6966171"/>
              <a:gd name="connsiteX67" fmla="*/ 12110720 w 12110720"/>
              <a:gd name="connsiteY67" fmla="*/ 4084320 h 6966171"/>
              <a:gd name="connsiteX68" fmla="*/ 12100560 w 12110720"/>
              <a:gd name="connsiteY68" fmla="*/ 5008880 h 6966171"/>
              <a:gd name="connsiteX69" fmla="*/ 12080240 w 12110720"/>
              <a:gd name="connsiteY69" fmla="*/ 5273040 h 6966171"/>
              <a:gd name="connsiteX70" fmla="*/ 12049760 w 12110720"/>
              <a:gd name="connsiteY70" fmla="*/ 5374640 h 6966171"/>
              <a:gd name="connsiteX71" fmla="*/ 12009120 w 12110720"/>
              <a:gd name="connsiteY71" fmla="*/ 5567680 h 6966171"/>
              <a:gd name="connsiteX72" fmla="*/ 11938000 w 12110720"/>
              <a:gd name="connsiteY72" fmla="*/ 5730240 h 6966171"/>
              <a:gd name="connsiteX73" fmla="*/ 11907520 w 12110720"/>
              <a:gd name="connsiteY73" fmla="*/ 5801360 h 6966171"/>
              <a:gd name="connsiteX74" fmla="*/ 11846560 w 12110720"/>
              <a:gd name="connsiteY74" fmla="*/ 5913120 h 6966171"/>
              <a:gd name="connsiteX75" fmla="*/ 11785600 w 12110720"/>
              <a:gd name="connsiteY75" fmla="*/ 6024880 h 6966171"/>
              <a:gd name="connsiteX76" fmla="*/ 11744960 w 12110720"/>
              <a:gd name="connsiteY76" fmla="*/ 6106160 h 6966171"/>
              <a:gd name="connsiteX77" fmla="*/ 11714480 w 12110720"/>
              <a:gd name="connsiteY77" fmla="*/ 6136640 h 6966171"/>
              <a:gd name="connsiteX78" fmla="*/ 11602720 w 12110720"/>
              <a:gd name="connsiteY78" fmla="*/ 6299200 h 6966171"/>
              <a:gd name="connsiteX79" fmla="*/ 11308080 w 12110720"/>
              <a:gd name="connsiteY79" fmla="*/ 6593840 h 6966171"/>
              <a:gd name="connsiteX80" fmla="*/ 11216640 w 12110720"/>
              <a:gd name="connsiteY80" fmla="*/ 6675120 h 6966171"/>
              <a:gd name="connsiteX81" fmla="*/ 11023600 w 12110720"/>
              <a:gd name="connsiteY81" fmla="*/ 6715760 h 6966171"/>
              <a:gd name="connsiteX82" fmla="*/ 10952480 w 12110720"/>
              <a:gd name="connsiteY82" fmla="*/ 6725920 h 6966171"/>
              <a:gd name="connsiteX83" fmla="*/ 10820400 w 12110720"/>
              <a:gd name="connsiteY83" fmla="*/ 6766560 h 6966171"/>
              <a:gd name="connsiteX84" fmla="*/ 10576560 w 12110720"/>
              <a:gd name="connsiteY84" fmla="*/ 6797040 h 6966171"/>
              <a:gd name="connsiteX85" fmla="*/ 10515600 w 12110720"/>
              <a:gd name="connsiteY85" fmla="*/ 6807200 h 6966171"/>
              <a:gd name="connsiteX86" fmla="*/ 9692640 w 12110720"/>
              <a:gd name="connsiteY86" fmla="*/ 6766560 h 6966171"/>
              <a:gd name="connsiteX87" fmla="*/ 9519920 w 12110720"/>
              <a:gd name="connsiteY87" fmla="*/ 6634480 h 6966171"/>
              <a:gd name="connsiteX88" fmla="*/ 9387840 w 12110720"/>
              <a:gd name="connsiteY88" fmla="*/ 6410960 h 6966171"/>
              <a:gd name="connsiteX89" fmla="*/ 9276080 w 12110720"/>
              <a:gd name="connsiteY89" fmla="*/ 6004560 h 6966171"/>
              <a:gd name="connsiteX90" fmla="*/ 9276080 w 12110720"/>
              <a:gd name="connsiteY90" fmla="*/ 5618480 h 6966171"/>
              <a:gd name="connsiteX91" fmla="*/ 9347200 w 12110720"/>
              <a:gd name="connsiteY91" fmla="*/ 5344160 h 6966171"/>
              <a:gd name="connsiteX92" fmla="*/ 9377680 w 12110720"/>
              <a:gd name="connsiteY92" fmla="*/ 5191760 h 6966171"/>
              <a:gd name="connsiteX93" fmla="*/ 9408160 w 12110720"/>
              <a:gd name="connsiteY93" fmla="*/ 5080000 h 6966171"/>
              <a:gd name="connsiteX94" fmla="*/ 9428480 w 12110720"/>
              <a:gd name="connsiteY94" fmla="*/ 4958080 h 6966171"/>
              <a:gd name="connsiteX95" fmla="*/ 9489440 w 12110720"/>
              <a:gd name="connsiteY95" fmla="*/ 4836160 h 6966171"/>
              <a:gd name="connsiteX96" fmla="*/ 9560560 w 12110720"/>
              <a:gd name="connsiteY96" fmla="*/ 4632960 h 6966171"/>
              <a:gd name="connsiteX97" fmla="*/ 9621520 w 12110720"/>
              <a:gd name="connsiteY97" fmla="*/ 4480560 h 6966171"/>
              <a:gd name="connsiteX98" fmla="*/ 9733280 w 12110720"/>
              <a:gd name="connsiteY98" fmla="*/ 4033520 h 6966171"/>
              <a:gd name="connsiteX99" fmla="*/ 9794240 w 12110720"/>
              <a:gd name="connsiteY99" fmla="*/ 3799840 h 6966171"/>
              <a:gd name="connsiteX100" fmla="*/ 9845040 w 12110720"/>
              <a:gd name="connsiteY100" fmla="*/ 3362960 h 6966171"/>
              <a:gd name="connsiteX101" fmla="*/ 9824720 w 12110720"/>
              <a:gd name="connsiteY101" fmla="*/ 2621280 h 6966171"/>
              <a:gd name="connsiteX102" fmla="*/ 9794240 w 12110720"/>
              <a:gd name="connsiteY102" fmla="*/ 2489200 h 6966171"/>
              <a:gd name="connsiteX103" fmla="*/ 9662160 w 12110720"/>
              <a:gd name="connsiteY103" fmla="*/ 2113280 h 6966171"/>
              <a:gd name="connsiteX104" fmla="*/ 9560560 w 12110720"/>
              <a:gd name="connsiteY104" fmla="*/ 1991360 h 6966171"/>
              <a:gd name="connsiteX105" fmla="*/ 9408160 w 12110720"/>
              <a:gd name="connsiteY105" fmla="*/ 1879600 h 6966171"/>
              <a:gd name="connsiteX106" fmla="*/ 9286240 w 12110720"/>
              <a:gd name="connsiteY106" fmla="*/ 1808480 h 6966171"/>
              <a:gd name="connsiteX107" fmla="*/ 9093200 w 12110720"/>
              <a:gd name="connsiteY107" fmla="*/ 1737360 h 6966171"/>
              <a:gd name="connsiteX108" fmla="*/ 8930640 w 12110720"/>
              <a:gd name="connsiteY108" fmla="*/ 1706880 h 6966171"/>
              <a:gd name="connsiteX109" fmla="*/ 8808720 w 12110720"/>
              <a:gd name="connsiteY109" fmla="*/ 1666240 h 6966171"/>
              <a:gd name="connsiteX110" fmla="*/ 8737600 w 12110720"/>
              <a:gd name="connsiteY110" fmla="*/ 1656080 h 6966171"/>
              <a:gd name="connsiteX111" fmla="*/ 8473440 w 12110720"/>
              <a:gd name="connsiteY111" fmla="*/ 1625600 h 6966171"/>
              <a:gd name="connsiteX112" fmla="*/ 8422640 w 12110720"/>
              <a:gd name="connsiteY112" fmla="*/ 1615440 h 6966171"/>
              <a:gd name="connsiteX113" fmla="*/ 7954480 w 12110720"/>
              <a:gd name="connsiteY113" fmla="*/ 1879600 h 6966171"/>
              <a:gd name="connsiteX114" fmla="*/ 7813041 w 12110720"/>
              <a:gd name="connsiteY114" fmla="*/ 1818640 h 6966171"/>
              <a:gd name="connsiteX115" fmla="*/ 7691120 w 12110720"/>
              <a:gd name="connsiteY115" fmla="*/ 1767840 h 6966171"/>
              <a:gd name="connsiteX116" fmla="*/ 7660640 w 12110720"/>
              <a:gd name="connsiteY116" fmla="*/ 1981200 h 6966171"/>
              <a:gd name="connsiteX117" fmla="*/ 7691120 w 12110720"/>
              <a:gd name="connsiteY117" fmla="*/ 2235200 h 6966171"/>
              <a:gd name="connsiteX118" fmla="*/ 7711440 w 12110720"/>
              <a:gd name="connsiteY118" fmla="*/ 2367280 h 6966171"/>
              <a:gd name="connsiteX119" fmla="*/ 7792720 w 12110720"/>
              <a:gd name="connsiteY119" fmla="*/ 2509520 h 6966171"/>
              <a:gd name="connsiteX120" fmla="*/ 7914640 w 12110720"/>
              <a:gd name="connsiteY120" fmla="*/ 2905760 h 6966171"/>
              <a:gd name="connsiteX121" fmla="*/ 7955280 w 12110720"/>
              <a:gd name="connsiteY121" fmla="*/ 3048000 h 6966171"/>
              <a:gd name="connsiteX122" fmla="*/ 8056880 w 12110720"/>
              <a:gd name="connsiteY122" fmla="*/ 3505200 h 6966171"/>
              <a:gd name="connsiteX123" fmla="*/ 8067040 w 12110720"/>
              <a:gd name="connsiteY123" fmla="*/ 3637280 h 6966171"/>
              <a:gd name="connsiteX124" fmla="*/ 7924800 w 12110720"/>
              <a:gd name="connsiteY124" fmla="*/ 3992880 h 6966171"/>
              <a:gd name="connsiteX125" fmla="*/ 7874000 w 12110720"/>
              <a:gd name="connsiteY125" fmla="*/ 4104640 h 6966171"/>
              <a:gd name="connsiteX126" fmla="*/ 7752080 w 12110720"/>
              <a:gd name="connsiteY126" fmla="*/ 4196080 h 6966171"/>
              <a:gd name="connsiteX127" fmla="*/ 7680960 w 12110720"/>
              <a:gd name="connsiteY127" fmla="*/ 4257040 h 6966171"/>
              <a:gd name="connsiteX128" fmla="*/ 7650480 w 12110720"/>
              <a:gd name="connsiteY128" fmla="*/ 4277360 h 6966171"/>
              <a:gd name="connsiteX129" fmla="*/ 7599680 w 12110720"/>
              <a:gd name="connsiteY129" fmla="*/ 4287520 h 6966171"/>
              <a:gd name="connsiteX130" fmla="*/ 7487920 w 12110720"/>
              <a:gd name="connsiteY130" fmla="*/ 4368800 h 6966171"/>
              <a:gd name="connsiteX131" fmla="*/ 6969760 w 12110720"/>
              <a:gd name="connsiteY131" fmla="*/ 4389120 h 6966171"/>
              <a:gd name="connsiteX132" fmla="*/ 6847840 w 12110720"/>
              <a:gd name="connsiteY132" fmla="*/ 4338320 h 6966171"/>
              <a:gd name="connsiteX133" fmla="*/ 6746240 w 12110720"/>
              <a:gd name="connsiteY133" fmla="*/ 4307840 h 6966171"/>
              <a:gd name="connsiteX134" fmla="*/ 6654800 w 12110720"/>
              <a:gd name="connsiteY134" fmla="*/ 4277360 h 6966171"/>
              <a:gd name="connsiteX135" fmla="*/ 6543040 w 12110720"/>
              <a:gd name="connsiteY135" fmla="*/ 4246880 h 6966171"/>
              <a:gd name="connsiteX136" fmla="*/ 6441440 w 12110720"/>
              <a:gd name="connsiteY136" fmla="*/ 4206240 h 6966171"/>
              <a:gd name="connsiteX137" fmla="*/ 6126480 w 12110720"/>
              <a:gd name="connsiteY137" fmla="*/ 4216400 h 6966171"/>
              <a:gd name="connsiteX138" fmla="*/ 6065520 w 12110720"/>
              <a:gd name="connsiteY138" fmla="*/ 4246880 h 6966171"/>
              <a:gd name="connsiteX139" fmla="*/ 5892800 w 12110720"/>
              <a:gd name="connsiteY139" fmla="*/ 4378960 h 6966171"/>
              <a:gd name="connsiteX140" fmla="*/ 5801360 w 12110720"/>
              <a:gd name="connsiteY140" fmla="*/ 4521200 h 6966171"/>
              <a:gd name="connsiteX141" fmla="*/ 5699760 w 12110720"/>
              <a:gd name="connsiteY141" fmla="*/ 4663440 h 6966171"/>
              <a:gd name="connsiteX142" fmla="*/ 5679440 w 12110720"/>
              <a:gd name="connsiteY142" fmla="*/ 4724400 h 6966171"/>
              <a:gd name="connsiteX143" fmla="*/ 5638800 w 12110720"/>
              <a:gd name="connsiteY143" fmla="*/ 4815840 h 6966171"/>
              <a:gd name="connsiteX144" fmla="*/ 5618480 w 12110720"/>
              <a:gd name="connsiteY144" fmla="*/ 4968240 h 6966171"/>
              <a:gd name="connsiteX145" fmla="*/ 5598160 w 12110720"/>
              <a:gd name="connsiteY145" fmla="*/ 5120640 h 6966171"/>
              <a:gd name="connsiteX146" fmla="*/ 5588000 w 12110720"/>
              <a:gd name="connsiteY146" fmla="*/ 5293360 h 6966171"/>
              <a:gd name="connsiteX147" fmla="*/ 5567680 w 12110720"/>
              <a:gd name="connsiteY147" fmla="*/ 5415280 h 6966171"/>
              <a:gd name="connsiteX148" fmla="*/ 5537200 w 12110720"/>
              <a:gd name="connsiteY148" fmla="*/ 5933440 h 6966171"/>
              <a:gd name="connsiteX149" fmla="*/ 5527040 w 12110720"/>
              <a:gd name="connsiteY149" fmla="*/ 6004560 h 6966171"/>
              <a:gd name="connsiteX150" fmla="*/ 5496560 w 12110720"/>
              <a:gd name="connsiteY150" fmla="*/ 6106160 h 6966171"/>
              <a:gd name="connsiteX151" fmla="*/ 5476240 w 12110720"/>
              <a:gd name="connsiteY151" fmla="*/ 6197600 h 6966171"/>
              <a:gd name="connsiteX152" fmla="*/ 5405120 w 12110720"/>
              <a:gd name="connsiteY152" fmla="*/ 6309360 h 6966171"/>
              <a:gd name="connsiteX153" fmla="*/ 5323840 w 12110720"/>
              <a:gd name="connsiteY153" fmla="*/ 6400800 h 6966171"/>
              <a:gd name="connsiteX154" fmla="*/ 5029200 w 12110720"/>
              <a:gd name="connsiteY154" fmla="*/ 6604000 h 6966171"/>
              <a:gd name="connsiteX155" fmla="*/ 4805680 w 12110720"/>
              <a:gd name="connsiteY155" fmla="*/ 6705600 h 6966171"/>
              <a:gd name="connsiteX156" fmla="*/ 4744720 w 12110720"/>
              <a:gd name="connsiteY156" fmla="*/ 6736080 h 6966171"/>
              <a:gd name="connsiteX157" fmla="*/ 4592320 w 12110720"/>
              <a:gd name="connsiteY157" fmla="*/ 6797040 h 6966171"/>
              <a:gd name="connsiteX158" fmla="*/ 4307840 w 12110720"/>
              <a:gd name="connsiteY158" fmla="*/ 6888480 h 6966171"/>
              <a:gd name="connsiteX159" fmla="*/ 4145280 w 12110720"/>
              <a:gd name="connsiteY159" fmla="*/ 6908800 h 6966171"/>
              <a:gd name="connsiteX160" fmla="*/ 4003040 w 12110720"/>
              <a:gd name="connsiteY160" fmla="*/ 6939280 h 6966171"/>
              <a:gd name="connsiteX161" fmla="*/ 3210560 w 12110720"/>
              <a:gd name="connsiteY161" fmla="*/ 6949440 h 6966171"/>
              <a:gd name="connsiteX162" fmla="*/ 2286000 w 12110720"/>
              <a:gd name="connsiteY162" fmla="*/ 6949440 h 6966171"/>
              <a:gd name="connsiteX163" fmla="*/ 2072640 w 12110720"/>
              <a:gd name="connsiteY163" fmla="*/ 6929120 h 6966171"/>
              <a:gd name="connsiteX164" fmla="*/ 1950720 w 12110720"/>
              <a:gd name="connsiteY164" fmla="*/ 6898640 h 6966171"/>
              <a:gd name="connsiteX165" fmla="*/ 1798320 w 12110720"/>
              <a:gd name="connsiteY165" fmla="*/ 6847840 h 6966171"/>
              <a:gd name="connsiteX166" fmla="*/ 1625600 w 12110720"/>
              <a:gd name="connsiteY166" fmla="*/ 6807200 h 6966171"/>
              <a:gd name="connsiteX167" fmla="*/ 1452880 w 12110720"/>
              <a:gd name="connsiteY167" fmla="*/ 6746240 h 6966171"/>
              <a:gd name="connsiteX168" fmla="*/ 1320800 w 12110720"/>
              <a:gd name="connsiteY168" fmla="*/ 6664960 h 6966171"/>
              <a:gd name="connsiteX169" fmla="*/ 1076960 w 12110720"/>
              <a:gd name="connsiteY169" fmla="*/ 6573520 h 6966171"/>
              <a:gd name="connsiteX170" fmla="*/ 1005840 w 12110720"/>
              <a:gd name="connsiteY170" fmla="*/ 6522720 h 6966171"/>
              <a:gd name="connsiteX171" fmla="*/ 762000 w 12110720"/>
              <a:gd name="connsiteY171" fmla="*/ 6350000 h 6966171"/>
              <a:gd name="connsiteX172" fmla="*/ 406400 w 12110720"/>
              <a:gd name="connsiteY172" fmla="*/ 5943600 h 6966171"/>
              <a:gd name="connsiteX173" fmla="*/ 264160 w 12110720"/>
              <a:gd name="connsiteY173" fmla="*/ 5527040 h 6966171"/>
              <a:gd name="connsiteX174" fmla="*/ 243840 w 12110720"/>
              <a:gd name="connsiteY174" fmla="*/ 5455920 h 6966171"/>
              <a:gd name="connsiteX175" fmla="*/ 203200 w 12110720"/>
              <a:gd name="connsiteY175" fmla="*/ 5262880 h 6966171"/>
              <a:gd name="connsiteX176" fmla="*/ 193040 w 12110720"/>
              <a:gd name="connsiteY176" fmla="*/ 5008880 h 6966171"/>
              <a:gd name="connsiteX177" fmla="*/ 182880 w 12110720"/>
              <a:gd name="connsiteY177" fmla="*/ 4815840 h 6966171"/>
              <a:gd name="connsiteX178" fmla="*/ 172720 w 12110720"/>
              <a:gd name="connsiteY178" fmla="*/ 4582160 h 6966171"/>
              <a:gd name="connsiteX179" fmla="*/ 162560 w 12110720"/>
              <a:gd name="connsiteY179" fmla="*/ 2875280 h 6966171"/>
              <a:gd name="connsiteX180" fmla="*/ 121920 w 12110720"/>
              <a:gd name="connsiteY180" fmla="*/ 2550160 h 6966171"/>
              <a:gd name="connsiteX181" fmla="*/ 101600 w 12110720"/>
              <a:gd name="connsiteY181" fmla="*/ 2346960 h 6966171"/>
              <a:gd name="connsiteX182" fmla="*/ 91440 w 12110720"/>
              <a:gd name="connsiteY182" fmla="*/ 2133600 h 6966171"/>
              <a:gd name="connsiteX183" fmla="*/ 81280 w 12110720"/>
              <a:gd name="connsiteY183" fmla="*/ 1757680 h 6966171"/>
              <a:gd name="connsiteX184" fmla="*/ 71120 w 12110720"/>
              <a:gd name="connsiteY184" fmla="*/ 1605280 h 6966171"/>
              <a:gd name="connsiteX185" fmla="*/ 40640 w 12110720"/>
              <a:gd name="connsiteY185" fmla="*/ 1341120 h 6966171"/>
              <a:gd name="connsiteX186" fmla="*/ 0 w 12110720"/>
              <a:gd name="connsiteY186" fmla="*/ 782320 h 6966171"/>
              <a:gd name="connsiteX187" fmla="*/ 30480 w 12110720"/>
              <a:gd name="connsiteY187" fmla="*/ 477520 h 6966171"/>
              <a:gd name="connsiteX188" fmla="*/ 71120 w 12110720"/>
              <a:gd name="connsiteY188" fmla="*/ 406400 h 6966171"/>
              <a:gd name="connsiteX189" fmla="*/ 447040 w 12110720"/>
              <a:gd name="connsiteY189" fmla="*/ 142240 h 6966171"/>
              <a:gd name="connsiteX190" fmla="*/ 680720 w 12110720"/>
              <a:gd name="connsiteY190" fmla="*/ 30480 h 6966171"/>
              <a:gd name="connsiteX191" fmla="*/ 955040 w 12110720"/>
              <a:gd name="connsiteY191" fmla="*/ 0 h 6966171"/>
              <a:gd name="connsiteX192" fmla="*/ 1432560 w 12110720"/>
              <a:gd name="connsiteY192" fmla="*/ 50800 h 6966171"/>
              <a:gd name="connsiteX193" fmla="*/ 1656080 w 12110720"/>
              <a:gd name="connsiteY193" fmla="*/ 213360 h 6966171"/>
              <a:gd name="connsiteX194" fmla="*/ 1747520 w 12110720"/>
              <a:gd name="connsiteY194" fmla="*/ 304800 h 6966171"/>
              <a:gd name="connsiteX195" fmla="*/ 1788160 w 12110720"/>
              <a:gd name="connsiteY195" fmla="*/ 396240 h 6966171"/>
              <a:gd name="connsiteX196" fmla="*/ 1838960 w 12110720"/>
              <a:gd name="connsiteY196" fmla="*/ 497840 h 6966171"/>
              <a:gd name="connsiteX197" fmla="*/ 1859280 w 12110720"/>
              <a:gd name="connsiteY197" fmla="*/ 599440 h 6966171"/>
              <a:gd name="connsiteX198" fmla="*/ 1879600 w 12110720"/>
              <a:gd name="connsiteY198" fmla="*/ 792480 h 6966171"/>
              <a:gd name="connsiteX199" fmla="*/ 1869440 w 12110720"/>
              <a:gd name="connsiteY199" fmla="*/ 894080 h 6966171"/>
              <a:gd name="connsiteX200" fmla="*/ 1838960 w 12110720"/>
              <a:gd name="connsiteY200" fmla="*/ 924560 h 6966171"/>
              <a:gd name="connsiteX201" fmla="*/ 1818640 w 12110720"/>
              <a:gd name="connsiteY201" fmla="*/ 985520 h 6966171"/>
              <a:gd name="connsiteX0" fmla="*/ 1798320 w 12110720"/>
              <a:gd name="connsiteY0" fmla="*/ 782320 h 6966171"/>
              <a:gd name="connsiteX1" fmla="*/ 1828800 w 12110720"/>
              <a:gd name="connsiteY1" fmla="*/ 1290320 h 6966171"/>
              <a:gd name="connsiteX2" fmla="*/ 1818640 w 12110720"/>
              <a:gd name="connsiteY2" fmla="*/ 2204720 h 6966171"/>
              <a:gd name="connsiteX3" fmla="*/ 1798320 w 12110720"/>
              <a:gd name="connsiteY3" fmla="*/ 2997200 h 6966171"/>
              <a:gd name="connsiteX4" fmla="*/ 1808480 w 12110720"/>
              <a:gd name="connsiteY4" fmla="*/ 3688080 h 6966171"/>
              <a:gd name="connsiteX5" fmla="*/ 1818640 w 12110720"/>
              <a:gd name="connsiteY5" fmla="*/ 3789680 h 6966171"/>
              <a:gd name="connsiteX6" fmla="*/ 1828800 w 12110720"/>
              <a:gd name="connsiteY6" fmla="*/ 3952240 h 6966171"/>
              <a:gd name="connsiteX7" fmla="*/ 1849120 w 12110720"/>
              <a:gd name="connsiteY7" fmla="*/ 4124960 h 6966171"/>
              <a:gd name="connsiteX8" fmla="*/ 1899920 w 12110720"/>
              <a:gd name="connsiteY8" fmla="*/ 4328160 h 6966171"/>
              <a:gd name="connsiteX9" fmla="*/ 1930400 w 12110720"/>
              <a:gd name="connsiteY9" fmla="*/ 4399280 h 6966171"/>
              <a:gd name="connsiteX10" fmla="*/ 2346960 w 12110720"/>
              <a:gd name="connsiteY10" fmla="*/ 4704080 h 6966171"/>
              <a:gd name="connsiteX11" fmla="*/ 2529840 w 12110720"/>
              <a:gd name="connsiteY11" fmla="*/ 4836160 h 6966171"/>
              <a:gd name="connsiteX12" fmla="*/ 2631440 w 12110720"/>
              <a:gd name="connsiteY12" fmla="*/ 4876800 h 6966171"/>
              <a:gd name="connsiteX13" fmla="*/ 2824480 w 12110720"/>
              <a:gd name="connsiteY13" fmla="*/ 4998720 h 6966171"/>
              <a:gd name="connsiteX14" fmla="*/ 2905760 w 12110720"/>
              <a:gd name="connsiteY14" fmla="*/ 5039360 h 6966171"/>
              <a:gd name="connsiteX15" fmla="*/ 3119120 w 12110720"/>
              <a:gd name="connsiteY15" fmla="*/ 5140960 h 6966171"/>
              <a:gd name="connsiteX16" fmla="*/ 3180080 w 12110720"/>
              <a:gd name="connsiteY16" fmla="*/ 5171440 h 6966171"/>
              <a:gd name="connsiteX17" fmla="*/ 3302000 w 12110720"/>
              <a:gd name="connsiteY17" fmla="*/ 5201920 h 6966171"/>
              <a:gd name="connsiteX18" fmla="*/ 3484880 w 12110720"/>
              <a:gd name="connsiteY18" fmla="*/ 5232400 h 6966171"/>
              <a:gd name="connsiteX19" fmla="*/ 3688080 w 12110720"/>
              <a:gd name="connsiteY19" fmla="*/ 5262880 h 6966171"/>
              <a:gd name="connsiteX20" fmla="*/ 3911600 w 12110720"/>
              <a:gd name="connsiteY20" fmla="*/ 5252720 h 6966171"/>
              <a:gd name="connsiteX21" fmla="*/ 4104640 w 12110720"/>
              <a:gd name="connsiteY21" fmla="*/ 5110480 h 6966171"/>
              <a:gd name="connsiteX22" fmla="*/ 4145280 w 12110720"/>
              <a:gd name="connsiteY22" fmla="*/ 5039360 h 6966171"/>
              <a:gd name="connsiteX23" fmla="*/ 4196080 w 12110720"/>
              <a:gd name="connsiteY23" fmla="*/ 4978400 h 6966171"/>
              <a:gd name="connsiteX24" fmla="*/ 4246880 w 12110720"/>
              <a:gd name="connsiteY24" fmla="*/ 4856480 h 6966171"/>
              <a:gd name="connsiteX25" fmla="*/ 4267200 w 12110720"/>
              <a:gd name="connsiteY25" fmla="*/ 4714240 h 6966171"/>
              <a:gd name="connsiteX26" fmla="*/ 4287520 w 12110720"/>
              <a:gd name="connsiteY26" fmla="*/ 4602480 h 6966171"/>
              <a:gd name="connsiteX27" fmla="*/ 4277360 w 12110720"/>
              <a:gd name="connsiteY27" fmla="*/ 4216400 h 6966171"/>
              <a:gd name="connsiteX28" fmla="*/ 4104640 w 12110720"/>
              <a:gd name="connsiteY28" fmla="*/ 3881120 h 6966171"/>
              <a:gd name="connsiteX29" fmla="*/ 3931920 w 12110720"/>
              <a:gd name="connsiteY29" fmla="*/ 3444240 h 6966171"/>
              <a:gd name="connsiteX30" fmla="*/ 3891280 w 12110720"/>
              <a:gd name="connsiteY30" fmla="*/ 3119120 h 6966171"/>
              <a:gd name="connsiteX31" fmla="*/ 3901440 w 12110720"/>
              <a:gd name="connsiteY31" fmla="*/ 2509520 h 6966171"/>
              <a:gd name="connsiteX32" fmla="*/ 3952240 w 12110720"/>
              <a:gd name="connsiteY32" fmla="*/ 2255520 h 6966171"/>
              <a:gd name="connsiteX33" fmla="*/ 3992880 w 12110720"/>
              <a:gd name="connsiteY33" fmla="*/ 2123440 h 6966171"/>
              <a:gd name="connsiteX34" fmla="*/ 4023360 w 12110720"/>
              <a:gd name="connsiteY34" fmla="*/ 2001520 h 6966171"/>
              <a:gd name="connsiteX35" fmla="*/ 4236720 w 12110720"/>
              <a:gd name="connsiteY35" fmla="*/ 1747520 h 6966171"/>
              <a:gd name="connsiteX36" fmla="*/ 4287520 w 12110720"/>
              <a:gd name="connsiteY36" fmla="*/ 1717040 h 6966171"/>
              <a:gd name="connsiteX37" fmla="*/ 4511040 w 12110720"/>
              <a:gd name="connsiteY37" fmla="*/ 1564640 h 6966171"/>
              <a:gd name="connsiteX38" fmla="*/ 4744720 w 12110720"/>
              <a:gd name="connsiteY38" fmla="*/ 1422400 h 6966171"/>
              <a:gd name="connsiteX39" fmla="*/ 5100320 w 12110720"/>
              <a:gd name="connsiteY39" fmla="*/ 1229360 h 6966171"/>
              <a:gd name="connsiteX40" fmla="*/ 6065520 w 12110720"/>
              <a:gd name="connsiteY40" fmla="*/ 1229360 h 6966171"/>
              <a:gd name="connsiteX41" fmla="*/ 6309360 w 12110720"/>
              <a:gd name="connsiteY41" fmla="*/ 1198880 h 6966171"/>
              <a:gd name="connsiteX42" fmla="*/ 6522720 w 12110720"/>
              <a:gd name="connsiteY42" fmla="*/ 1178560 h 6966171"/>
              <a:gd name="connsiteX43" fmla="*/ 6878320 w 12110720"/>
              <a:gd name="connsiteY43" fmla="*/ 1137920 h 6966171"/>
              <a:gd name="connsiteX44" fmla="*/ 7000240 w 12110720"/>
              <a:gd name="connsiteY44" fmla="*/ 1107440 h 6966171"/>
              <a:gd name="connsiteX45" fmla="*/ 7284720 w 12110720"/>
              <a:gd name="connsiteY45" fmla="*/ 1005840 h 6966171"/>
              <a:gd name="connsiteX46" fmla="*/ 7863840 w 12110720"/>
              <a:gd name="connsiteY46" fmla="*/ 863600 h 6966171"/>
              <a:gd name="connsiteX47" fmla="*/ 8036560 w 12110720"/>
              <a:gd name="connsiteY47" fmla="*/ 812800 h 6966171"/>
              <a:gd name="connsiteX48" fmla="*/ 8453120 w 12110720"/>
              <a:gd name="connsiteY48" fmla="*/ 731520 h 6966171"/>
              <a:gd name="connsiteX49" fmla="*/ 8737600 w 12110720"/>
              <a:gd name="connsiteY49" fmla="*/ 670560 h 6966171"/>
              <a:gd name="connsiteX50" fmla="*/ 9083040 w 12110720"/>
              <a:gd name="connsiteY50" fmla="*/ 640080 h 6966171"/>
              <a:gd name="connsiteX51" fmla="*/ 10393680 w 12110720"/>
              <a:gd name="connsiteY51" fmla="*/ 670560 h 6966171"/>
              <a:gd name="connsiteX52" fmla="*/ 10769600 w 12110720"/>
              <a:gd name="connsiteY52" fmla="*/ 863600 h 6966171"/>
              <a:gd name="connsiteX53" fmla="*/ 10901680 w 12110720"/>
              <a:gd name="connsiteY53" fmla="*/ 914400 h 6966171"/>
              <a:gd name="connsiteX54" fmla="*/ 10972800 w 12110720"/>
              <a:gd name="connsiteY54" fmla="*/ 965200 h 6966171"/>
              <a:gd name="connsiteX55" fmla="*/ 11247120 w 12110720"/>
              <a:gd name="connsiteY55" fmla="*/ 1158240 h 6966171"/>
              <a:gd name="connsiteX56" fmla="*/ 11501120 w 12110720"/>
              <a:gd name="connsiteY56" fmla="*/ 1341120 h 6966171"/>
              <a:gd name="connsiteX57" fmla="*/ 11775440 w 12110720"/>
              <a:gd name="connsiteY57" fmla="*/ 1798320 h 6966171"/>
              <a:gd name="connsiteX58" fmla="*/ 11846560 w 12110720"/>
              <a:gd name="connsiteY58" fmla="*/ 2001520 h 6966171"/>
              <a:gd name="connsiteX59" fmla="*/ 11866880 w 12110720"/>
              <a:gd name="connsiteY59" fmla="*/ 2153920 h 6966171"/>
              <a:gd name="connsiteX60" fmla="*/ 11897360 w 12110720"/>
              <a:gd name="connsiteY60" fmla="*/ 2286000 h 6966171"/>
              <a:gd name="connsiteX61" fmla="*/ 11948160 w 12110720"/>
              <a:gd name="connsiteY61" fmla="*/ 2580640 h 6966171"/>
              <a:gd name="connsiteX62" fmla="*/ 11978640 w 12110720"/>
              <a:gd name="connsiteY62" fmla="*/ 2824480 h 6966171"/>
              <a:gd name="connsiteX63" fmla="*/ 12039600 w 12110720"/>
              <a:gd name="connsiteY63" fmla="*/ 3119120 h 6966171"/>
              <a:gd name="connsiteX64" fmla="*/ 12080240 w 12110720"/>
              <a:gd name="connsiteY64" fmla="*/ 3525520 h 6966171"/>
              <a:gd name="connsiteX65" fmla="*/ 12090400 w 12110720"/>
              <a:gd name="connsiteY65" fmla="*/ 3840480 h 6966171"/>
              <a:gd name="connsiteX66" fmla="*/ 12100560 w 12110720"/>
              <a:gd name="connsiteY66" fmla="*/ 3952240 h 6966171"/>
              <a:gd name="connsiteX67" fmla="*/ 12110720 w 12110720"/>
              <a:gd name="connsiteY67" fmla="*/ 4084320 h 6966171"/>
              <a:gd name="connsiteX68" fmla="*/ 12100560 w 12110720"/>
              <a:gd name="connsiteY68" fmla="*/ 5008880 h 6966171"/>
              <a:gd name="connsiteX69" fmla="*/ 12080240 w 12110720"/>
              <a:gd name="connsiteY69" fmla="*/ 5273040 h 6966171"/>
              <a:gd name="connsiteX70" fmla="*/ 12049760 w 12110720"/>
              <a:gd name="connsiteY70" fmla="*/ 5374640 h 6966171"/>
              <a:gd name="connsiteX71" fmla="*/ 12009120 w 12110720"/>
              <a:gd name="connsiteY71" fmla="*/ 5567680 h 6966171"/>
              <a:gd name="connsiteX72" fmla="*/ 11938000 w 12110720"/>
              <a:gd name="connsiteY72" fmla="*/ 5730240 h 6966171"/>
              <a:gd name="connsiteX73" fmla="*/ 11907520 w 12110720"/>
              <a:gd name="connsiteY73" fmla="*/ 5801360 h 6966171"/>
              <a:gd name="connsiteX74" fmla="*/ 11846560 w 12110720"/>
              <a:gd name="connsiteY74" fmla="*/ 5913120 h 6966171"/>
              <a:gd name="connsiteX75" fmla="*/ 11785600 w 12110720"/>
              <a:gd name="connsiteY75" fmla="*/ 6024880 h 6966171"/>
              <a:gd name="connsiteX76" fmla="*/ 11744960 w 12110720"/>
              <a:gd name="connsiteY76" fmla="*/ 6106160 h 6966171"/>
              <a:gd name="connsiteX77" fmla="*/ 11714480 w 12110720"/>
              <a:gd name="connsiteY77" fmla="*/ 6136640 h 6966171"/>
              <a:gd name="connsiteX78" fmla="*/ 11602720 w 12110720"/>
              <a:gd name="connsiteY78" fmla="*/ 6299200 h 6966171"/>
              <a:gd name="connsiteX79" fmla="*/ 11308080 w 12110720"/>
              <a:gd name="connsiteY79" fmla="*/ 6593840 h 6966171"/>
              <a:gd name="connsiteX80" fmla="*/ 11216640 w 12110720"/>
              <a:gd name="connsiteY80" fmla="*/ 6675120 h 6966171"/>
              <a:gd name="connsiteX81" fmla="*/ 11023600 w 12110720"/>
              <a:gd name="connsiteY81" fmla="*/ 6715760 h 6966171"/>
              <a:gd name="connsiteX82" fmla="*/ 10952480 w 12110720"/>
              <a:gd name="connsiteY82" fmla="*/ 6725920 h 6966171"/>
              <a:gd name="connsiteX83" fmla="*/ 10820400 w 12110720"/>
              <a:gd name="connsiteY83" fmla="*/ 6766560 h 6966171"/>
              <a:gd name="connsiteX84" fmla="*/ 10576560 w 12110720"/>
              <a:gd name="connsiteY84" fmla="*/ 6797040 h 6966171"/>
              <a:gd name="connsiteX85" fmla="*/ 10515600 w 12110720"/>
              <a:gd name="connsiteY85" fmla="*/ 6807200 h 6966171"/>
              <a:gd name="connsiteX86" fmla="*/ 9692640 w 12110720"/>
              <a:gd name="connsiteY86" fmla="*/ 6766560 h 6966171"/>
              <a:gd name="connsiteX87" fmla="*/ 9519920 w 12110720"/>
              <a:gd name="connsiteY87" fmla="*/ 6634480 h 6966171"/>
              <a:gd name="connsiteX88" fmla="*/ 9387840 w 12110720"/>
              <a:gd name="connsiteY88" fmla="*/ 6410960 h 6966171"/>
              <a:gd name="connsiteX89" fmla="*/ 9276080 w 12110720"/>
              <a:gd name="connsiteY89" fmla="*/ 6004560 h 6966171"/>
              <a:gd name="connsiteX90" fmla="*/ 9276080 w 12110720"/>
              <a:gd name="connsiteY90" fmla="*/ 5618480 h 6966171"/>
              <a:gd name="connsiteX91" fmla="*/ 9347200 w 12110720"/>
              <a:gd name="connsiteY91" fmla="*/ 5344160 h 6966171"/>
              <a:gd name="connsiteX92" fmla="*/ 9377680 w 12110720"/>
              <a:gd name="connsiteY92" fmla="*/ 5191760 h 6966171"/>
              <a:gd name="connsiteX93" fmla="*/ 9408160 w 12110720"/>
              <a:gd name="connsiteY93" fmla="*/ 5080000 h 6966171"/>
              <a:gd name="connsiteX94" fmla="*/ 9428480 w 12110720"/>
              <a:gd name="connsiteY94" fmla="*/ 4958080 h 6966171"/>
              <a:gd name="connsiteX95" fmla="*/ 9489440 w 12110720"/>
              <a:gd name="connsiteY95" fmla="*/ 4836160 h 6966171"/>
              <a:gd name="connsiteX96" fmla="*/ 9560560 w 12110720"/>
              <a:gd name="connsiteY96" fmla="*/ 4632960 h 6966171"/>
              <a:gd name="connsiteX97" fmla="*/ 9621520 w 12110720"/>
              <a:gd name="connsiteY97" fmla="*/ 4480560 h 6966171"/>
              <a:gd name="connsiteX98" fmla="*/ 9733280 w 12110720"/>
              <a:gd name="connsiteY98" fmla="*/ 4033520 h 6966171"/>
              <a:gd name="connsiteX99" fmla="*/ 9794240 w 12110720"/>
              <a:gd name="connsiteY99" fmla="*/ 3799840 h 6966171"/>
              <a:gd name="connsiteX100" fmla="*/ 9845040 w 12110720"/>
              <a:gd name="connsiteY100" fmla="*/ 3362960 h 6966171"/>
              <a:gd name="connsiteX101" fmla="*/ 9824720 w 12110720"/>
              <a:gd name="connsiteY101" fmla="*/ 2621280 h 6966171"/>
              <a:gd name="connsiteX102" fmla="*/ 9794240 w 12110720"/>
              <a:gd name="connsiteY102" fmla="*/ 2489200 h 6966171"/>
              <a:gd name="connsiteX103" fmla="*/ 9662160 w 12110720"/>
              <a:gd name="connsiteY103" fmla="*/ 2113280 h 6966171"/>
              <a:gd name="connsiteX104" fmla="*/ 9560560 w 12110720"/>
              <a:gd name="connsiteY104" fmla="*/ 1991360 h 6966171"/>
              <a:gd name="connsiteX105" fmla="*/ 9408160 w 12110720"/>
              <a:gd name="connsiteY105" fmla="*/ 1879600 h 6966171"/>
              <a:gd name="connsiteX106" fmla="*/ 9286240 w 12110720"/>
              <a:gd name="connsiteY106" fmla="*/ 1808480 h 6966171"/>
              <a:gd name="connsiteX107" fmla="*/ 9093200 w 12110720"/>
              <a:gd name="connsiteY107" fmla="*/ 1737360 h 6966171"/>
              <a:gd name="connsiteX108" fmla="*/ 8930640 w 12110720"/>
              <a:gd name="connsiteY108" fmla="*/ 1706880 h 6966171"/>
              <a:gd name="connsiteX109" fmla="*/ 8808720 w 12110720"/>
              <a:gd name="connsiteY109" fmla="*/ 1666240 h 6966171"/>
              <a:gd name="connsiteX110" fmla="*/ 8737600 w 12110720"/>
              <a:gd name="connsiteY110" fmla="*/ 1656080 h 6966171"/>
              <a:gd name="connsiteX111" fmla="*/ 8473440 w 12110720"/>
              <a:gd name="connsiteY111" fmla="*/ 1625600 h 6966171"/>
              <a:gd name="connsiteX112" fmla="*/ 8452902 w 12110720"/>
              <a:gd name="connsiteY112" fmla="*/ 1757680 h 6966171"/>
              <a:gd name="connsiteX113" fmla="*/ 7954480 w 12110720"/>
              <a:gd name="connsiteY113" fmla="*/ 1879600 h 6966171"/>
              <a:gd name="connsiteX114" fmla="*/ 7813041 w 12110720"/>
              <a:gd name="connsiteY114" fmla="*/ 1818640 h 6966171"/>
              <a:gd name="connsiteX115" fmla="*/ 7691120 w 12110720"/>
              <a:gd name="connsiteY115" fmla="*/ 1767840 h 6966171"/>
              <a:gd name="connsiteX116" fmla="*/ 7660640 w 12110720"/>
              <a:gd name="connsiteY116" fmla="*/ 1981200 h 6966171"/>
              <a:gd name="connsiteX117" fmla="*/ 7691120 w 12110720"/>
              <a:gd name="connsiteY117" fmla="*/ 2235200 h 6966171"/>
              <a:gd name="connsiteX118" fmla="*/ 7711440 w 12110720"/>
              <a:gd name="connsiteY118" fmla="*/ 2367280 h 6966171"/>
              <a:gd name="connsiteX119" fmla="*/ 7792720 w 12110720"/>
              <a:gd name="connsiteY119" fmla="*/ 2509520 h 6966171"/>
              <a:gd name="connsiteX120" fmla="*/ 7914640 w 12110720"/>
              <a:gd name="connsiteY120" fmla="*/ 2905760 h 6966171"/>
              <a:gd name="connsiteX121" fmla="*/ 7955280 w 12110720"/>
              <a:gd name="connsiteY121" fmla="*/ 3048000 h 6966171"/>
              <a:gd name="connsiteX122" fmla="*/ 8056880 w 12110720"/>
              <a:gd name="connsiteY122" fmla="*/ 3505200 h 6966171"/>
              <a:gd name="connsiteX123" fmla="*/ 8067040 w 12110720"/>
              <a:gd name="connsiteY123" fmla="*/ 3637280 h 6966171"/>
              <a:gd name="connsiteX124" fmla="*/ 7924800 w 12110720"/>
              <a:gd name="connsiteY124" fmla="*/ 3992880 h 6966171"/>
              <a:gd name="connsiteX125" fmla="*/ 7874000 w 12110720"/>
              <a:gd name="connsiteY125" fmla="*/ 4104640 h 6966171"/>
              <a:gd name="connsiteX126" fmla="*/ 7752080 w 12110720"/>
              <a:gd name="connsiteY126" fmla="*/ 4196080 h 6966171"/>
              <a:gd name="connsiteX127" fmla="*/ 7680960 w 12110720"/>
              <a:gd name="connsiteY127" fmla="*/ 4257040 h 6966171"/>
              <a:gd name="connsiteX128" fmla="*/ 7650480 w 12110720"/>
              <a:gd name="connsiteY128" fmla="*/ 4277360 h 6966171"/>
              <a:gd name="connsiteX129" fmla="*/ 7599680 w 12110720"/>
              <a:gd name="connsiteY129" fmla="*/ 4287520 h 6966171"/>
              <a:gd name="connsiteX130" fmla="*/ 7487920 w 12110720"/>
              <a:gd name="connsiteY130" fmla="*/ 4368800 h 6966171"/>
              <a:gd name="connsiteX131" fmla="*/ 6969760 w 12110720"/>
              <a:gd name="connsiteY131" fmla="*/ 4389120 h 6966171"/>
              <a:gd name="connsiteX132" fmla="*/ 6847840 w 12110720"/>
              <a:gd name="connsiteY132" fmla="*/ 4338320 h 6966171"/>
              <a:gd name="connsiteX133" fmla="*/ 6746240 w 12110720"/>
              <a:gd name="connsiteY133" fmla="*/ 4307840 h 6966171"/>
              <a:gd name="connsiteX134" fmla="*/ 6654800 w 12110720"/>
              <a:gd name="connsiteY134" fmla="*/ 4277360 h 6966171"/>
              <a:gd name="connsiteX135" fmla="*/ 6543040 w 12110720"/>
              <a:gd name="connsiteY135" fmla="*/ 4246880 h 6966171"/>
              <a:gd name="connsiteX136" fmla="*/ 6441440 w 12110720"/>
              <a:gd name="connsiteY136" fmla="*/ 4206240 h 6966171"/>
              <a:gd name="connsiteX137" fmla="*/ 6126480 w 12110720"/>
              <a:gd name="connsiteY137" fmla="*/ 4216400 h 6966171"/>
              <a:gd name="connsiteX138" fmla="*/ 6065520 w 12110720"/>
              <a:gd name="connsiteY138" fmla="*/ 4246880 h 6966171"/>
              <a:gd name="connsiteX139" fmla="*/ 5892800 w 12110720"/>
              <a:gd name="connsiteY139" fmla="*/ 4378960 h 6966171"/>
              <a:gd name="connsiteX140" fmla="*/ 5801360 w 12110720"/>
              <a:gd name="connsiteY140" fmla="*/ 4521200 h 6966171"/>
              <a:gd name="connsiteX141" fmla="*/ 5699760 w 12110720"/>
              <a:gd name="connsiteY141" fmla="*/ 4663440 h 6966171"/>
              <a:gd name="connsiteX142" fmla="*/ 5679440 w 12110720"/>
              <a:gd name="connsiteY142" fmla="*/ 4724400 h 6966171"/>
              <a:gd name="connsiteX143" fmla="*/ 5638800 w 12110720"/>
              <a:gd name="connsiteY143" fmla="*/ 4815840 h 6966171"/>
              <a:gd name="connsiteX144" fmla="*/ 5618480 w 12110720"/>
              <a:gd name="connsiteY144" fmla="*/ 4968240 h 6966171"/>
              <a:gd name="connsiteX145" fmla="*/ 5598160 w 12110720"/>
              <a:gd name="connsiteY145" fmla="*/ 5120640 h 6966171"/>
              <a:gd name="connsiteX146" fmla="*/ 5588000 w 12110720"/>
              <a:gd name="connsiteY146" fmla="*/ 5293360 h 6966171"/>
              <a:gd name="connsiteX147" fmla="*/ 5567680 w 12110720"/>
              <a:gd name="connsiteY147" fmla="*/ 5415280 h 6966171"/>
              <a:gd name="connsiteX148" fmla="*/ 5537200 w 12110720"/>
              <a:gd name="connsiteY148" fmla="*/ 5933440 h 6966171"/>
              <a:gd name="connsiteX149" fmla="*/ 5527040 w 12110720"/>
              <a:gd name="connsiteY149" fmla="*/ 6004560 h 6966171"/>
              <a:gd name="connsiteX150" fmla="*/ 5496560 w 12110720"/>
              <a:gd name="connsiteY150" fmla="*/ 6106160 h 6966171"/>
              <a:gd name="connsiteX151" fmla="*/ 5476240 w 12110720"/>
              <a:gd name="connsiteY151" fmla="*/ 6197600 h 6966171"/>
              <a:gd name="connsiteX152" fmla="*/ 5405120 w 12110720"/>
              <a:gd name="connsiteY152" fmla="*/ 6309360 h 6966171"/>
              <a:gd name="connsiteX153" fmla="*/ 5323840 w 12110720"/>
              <a:gd name="connsiteY153" fmla="*/ 6400800 h 6966171"/>
              <a:gd name="connsiteX154" fmla="*/ 5029200 w 12110720"/>
              <a:gd name="connsiteY154" fmla="*/ 6604000 h 6966171"/>
              <a:gd name="connsiteX155" fmla="*/ 4805680 w 12110720"/>
              <a:gd name="connsiteY155" fmla="*/ 6705600 h 6966171"/>
              <a:gd name="connsiteX156" fmla="*/ 4744720 w 12110720"/>
              <a:gd name="connsiteY156" fmla="*/ 6736080 h 6966171"/>
              <a:gd name="connsiteX157" fmla="*/ 4592320 w 12110720"/>
              <a:gd name="connsiteY157" fmla="*/ 6797040 h 6966171"/>
              <a:gd name="connsiteX158" fmla="*/ 4307840 w 12110720"/>
              <a:gd name="connsiteY158" fmla="*/ 6888480 h 6966171"/>
              <a:gd name="connsiteX159" fmla="*/ 4145280 w 12110720"/>
              <a:gd name="connsiteY159" fmla="*/ 6908800 h 6966171"/>
              <a:gd name="connsiteX160" fmla="*/ 4003040 w 12110720"/>
              <a:gd name="connsiteY160" fmla="*/ 6939280 h 6966171"/>
              <a:gd name="connsiteX161" fmla="*/ 3210560 w 12110720"/>
              <a:gd name="connsiteY161" fmla="*/ 6949440 h 6966171"/>
              <a:gd name="connsiteX162" fmla="*/ 2286000 w 12110720"/>
              <a:gd name="connsiteY162" fmla="*/ 6949440 h 6966171"/>
              <a:gd name="connsiteX163" fmla="*/ 2072640 w 12110720"/>
              <a:gd name="connsiteY163" fmla="*/ 6929120 h 6966171"/>
              <a:gd name="connsiteX164" fmla="*/ 1950720 w 12110720"/>
              <a:gd name="connsiteY164" fmla="*/ 6898640 h 6966171"/>
              <a:gd name="connsiteX165" fmla="*/ 1798320 w 12110720"/>
              <a:gd name="connsiteY165" fmla="*/ 6847840 h 6966171"/>
              <a:gd name="connsiteX166" fmla="*/ 1625600 w 12110720"/>
              <a:gd name="connsiteY166" fmla="*/ 6807200 h 6966171"/>
              <a:gd name="connsiteX167" fmla="*/ 1452880 w 12110720"/>
              <a:gd name="connsiteY167" fmla="*/ 6746240 h 6966171"/>
              <a:gd name="connsiteX168" fmla="*/ 1320800 w 12110720"/>
              <a:gd name="connsiteY168" fmla="*/ 6664960 h 6966171"/>
              <a:gd name="connsiteX169" fmla="*/ 1076960 w 12110720"/>
              <a:gd name="connsiteY169" fmla="*/ 6573520 h 6966171"/>
              <a:gd name="connsiteX170" fmla="*/ 1005840 w 12110720"/>
              <a:gd name="connsiteY170" fmla="*/ 6522720 h 6966171"/>
              <a:gd name="connsiteX171" fmla="*/ 762000 w 12110720"/>
              <a:gd name="connsiteY171" fmla="*/ 6350000 h 6966171"/>
              <a:gd name="connsiteX172" fmla="*/ 406400 w 12110720"/>
              <a:gd name="connsiteY172" fmla="*/ 5943600 h 6966171"/>
              <a:gd name="connsiteX173" fmla="*/ 264160 w 12110720"/>
              <a:gd name="connsiteY173" fmla="*/ 5527040 h 6966171"/>
              <a:gd name="connsiteX174" fmla="*/ 243840 w 12110720"/>
              <a:gd name="connsiteY174" fmla="*/ 5455920 h 6966171"/>
              <a:gd name="connsiteX175" fmla="*/ 203200 w 12110720"/>
              <a:gd name="connsiteY175" fmla="*/ 5262880 h 6966171"/>
              <a:gd name="connsiteX176" fmla="*/ 193040 w 12110720"/>
              <a:gd name="connsiteY176" fmla="*/ 5008880 h 6966171"/>
              <a:gd name="connsiteX177" fmla="*/ 182880 w 12110720"/>
              <a:gd name="connsiteY177" fmla="*/ 4815840 h 6966171"/>
              <a:gd name="connsiteX178" fmla="*/ 172720 w 12110720"/>
              <a:gd name="connsiteY178" fmla="*/ 4582160 h 6966171"/>
              <a:gd name="connsiteX179" fmla="*/ 162560 w 12110720"/>
              <a:gd name="connsiteY179" fmla="*/ 2875280 h 6966171"/>
              <a:gd name="connsiteX180" fmla="*/ 121920 w 12110720"/>
              <a:gd name="connsiteY180" fmla="*/ 2550160 h 6966171"/>
              <a:gd name="connsiteX181" fmla="*/ 101600 w 12110720"/>
              <a:gd name="connsiteY181" fmla="*/ 2346960 h 6966171"/>
              <a:gd name="connsiteX182" fmla="*/ 91440 w 12110720"/>
              <a:gd name="connsiteY182" fmla="*/ 2133600 h 6966171"/>
              <a:gd name="connsiteX183" fmla="*/ 81280 w 12110720"/>
              <a:gd name="connsiteY183" fmla="*/ 1757680 h 6966171"/>
              <a:gd name="connsiteX184" fmla="*/ 71120 w 12110720"/>
              <a:gd name="connsiteY184" fmla="*/ 1605280 h 6966171"/>
              <a:gd name="connsiteX185" fmla="*/ 40640 w 12110720"/>
              <a:gd name="connsiteY185" fmla="*/ 1341120 h 6966171"/>
              <a:gd name="connsiteX186" fmla="*/ 0 w 12110720"/>
              <a:gd name="connsiteY186" fmla="*/ 782320 h 6966171"/>
              <a:gd name="connsiteX187" fmla="*/ 30480 w 12110720"/>
              <a:gd name="connsiteY187" fmla="*/ 477520 h 6966171"/>
              <a:gd name="connsiteX188" fmla="*/ 71120 w 12110720"/>
              <a:gd name="connsiteY188" fmla="*/ 406400 h 6966171"/>
              <a:gd name="connsiteX189" fmla="*/ 447040 w 12110720"/>
              <a:gd name="connsiteY189" fmla="*/ 142240 h 6966171"/>
              <a:gd name="connsiteX190" fmla="*/ 680720 w 12110720"/>
              <a:gd name="connsiteY190" fmla="*/ 30480 h 6966171"/>
              <a:gd name="connsiteX191" fmla="*/ 955040 w 12110720"/>
              <a:gd name="connsiteY191" fmla="*/ 0 h 6966171"/>
              <a:gd name="connsiteX192" fmla="*/ 1432560 w 12110720"/>
              <a:gd name="connsiteY192" fmla="*/ 50800 h 6966171"/>
              <a:gd name="connsiteX193" fmla="*/ 1656080 w 12110720"/>
              <a:gd name="connsiteY193" fmla="*/ 213360 h 6966171"/>
              <a:gd name="connsiteX194" fmla="*/ 1747520 w 12110720"/>
              <a:gd name="connsiteY194" fmla="*/ 304800 h 6966171"/>
              <a:gd name="connsiteX195" fmla="*/ 1788160 w 12110720"/>
              <a:gd name="connsiteY195" fmla="*/ 396240 h 6966171"/>
              <a:gd name="connsiteX196" fmla="*/ 1838960 w 12110720"/>
              <a:gd name="connsiteY196" fmla="*/ 497840 h 6966171"/>
              <a:gd name="connsiteX197" fmla="*/ 1859280 w 12110720"/>
              <a:gd name="connsiteY197" fmla="*/ 599440 h 6966171"/>
              <a:gd name="connsiteX198" fmla="*/ 1879600 w 12110720"/>
              <a:gd name="connsiteY198" fmla="*/ 792480 h 6966171"/>
              <a:gd name="connsiteX199" fmla="*/ 1869440 w 12110720"/>
              <a:gd name="connsiteY199" fmla="*/ 894080 h 6966171"/>
              <a:gd name="connsiteX200" fmla="*/ 1838960 w 12110720"/>
              <a:gd name="connsiteY200" fmla="*/ 924560 h 6966171"/>
              <a:gd name="connsiteX201" fmla="*/ 1818640 w 12110720"/>
              <a:gd name="connsiteY201" fmla="*/ 985520 h 6966171"/>
              <a:gd name="connsiteX0" fmla="*/ 1798320 w 12110720"/>
              <a:gd name="connsiteY0" fmla="*/ 782320 h 6966171"/>
              <a:gd name="connsiteX1" fmla="*/ 1828800 w 12110720"/>
              <a:gd name="connsiteY1" fmla="*/ 1290320 h 6966171"/>
              <a:gd name="connsiteX2" fmla="*/ 1818640 w 12110720"/>
              <a:gd name="connsiteY2" fmla="*/ 2204720 h 6966171"/>
              <a:gd name="connsiteX3" fmla="*/ 1798320 w 12110720"/>
              <a:gd name="connsiteY3" fmla="*/ 2997200 h 6966171"/>
              <a:gd name="connsiteX4" fmla="*/ 1808480 w 12110720"/>
              <a:gd name="connsiteY4" fmla="*/ 3688080 h 6966171"/>
              <a:gd name="connsiteX5" fmla="*/ 1818640 w 12110720"/>
              <a:gd name="connsiteY5" fmla="*/ 3789680 h 6966171"/>
              <a:gd name="connsiteX6" fmla="*/ 1828800 w 12110720"/>
              <a:gd name="connsiteY6" fmla="*/ 3952240 h 6966171"/>
              <a:gd name="connsiteX7" fmla="*/ 1849120 w 12110720"/>
              <a:gd name="connsiteY7" fmla="*/ 4124960 h 6966171"/>
              <a:gd name="connsiteX8" fmla="*/ 1899920 w 12110720"/>
              <a:gd name="connsiteY8" fmla="*/ 4328160 h 6966171"/>
              <a:gd name="connsiteX9" fmla="*/ 1930400 w 12110720"/>
              <a:gd name="connsiteY9" fmla="*/ 4399280 h 6966171"/>
              <a:gd name="connsiteX10" fmla="*/ 2346960 w 12110720"/>
              <a:gd name="connsiteY10" fmla="*/ 4704080 h 6966171"/>
              <a:gd name="connsiteX11" fmla="*/ 2529840 w 12110720"/>
              <a:gd name="connsiteY11" fmla="*/ 4836160 h 6966171"/>
              <a:gd name="connsiteX12" fmla="*/ 2631440 w 12110720"/>
              <a:gd name="connsiteY12" fmla="*/ 4876800 h 6966171"/>
              <a:gd name="connsiteX13" fmla="*/ 2824480 w 12110720"/>
              <a:gd name="connsiteY13" fmla="*/ 4998720 h 6966171"/>
              <a:gd name="connsiteX14" fmla="*/ 2905760 w 12110720"/>
              <a:gd name="connsiteY14" fmla="*/ 5039360 h 6966171"/>
              <a:gd name="connsiteX15" fmla="*/ 3119120 w 12110720"/>
              <a:gd name="connsiteY15" fmla="*/ 5140960 h 6966171"/>
              <a:gd name="connsiteX16" fmla="*/ 3180080 w 12110720"/>
              <a:gd name="connsiteY16" fmla="*/ 5171440 h 6966171"/>
              <a:gd name="connsiteX17" fmla="*/ 3302000 w 12110720"/>
              <a:gd name="connsiteY17" fmla="*/ 5201920 h 6966171"/>
              <a:gd name="connsiteX18" fmla="*/ 3484880 w 12110720"/>
              <a:gd name="connsiteY18" fmla="*/ 5232400 h 6966171"/>
              <a:gd name="connsiteX19" fmla="*/ 3688080 w 12110720"/>
              <a:gd name="connsiteY19" fmla="*/ 5262880 h 6966171"/>
              <a:gd name="connsiteX20" fmla="*/ 3911600 w 12110720"/>
              <a:gd name="connsiteY20" fmla="*/ 5252720 h 6966171"/>
              <a:gd name="connsiteX21" fmla="*/ 4104640 w 12110720"/>
              <a:gd name="connsiteY21" fmla="*/ 5110480 h 6966171"/>
              <a:gd name="connsiteX22" fmla="*/ 4145280 w 12110720"/>
              <a:gd name="connsiteY22" fmla="*/ 5039360 h 6966171"/>
              <a:gd name="connsiteX23" fmla="*/ 4196080 w 12110720"/>
              <a:gd name="connsiteY23" fmla="*/ 4978400 h 6966171"/>
              <a:gd name="connsiteX24" fmla="*/ 4246880 w 12110720"/>
              <a:gd name="connsiteY24" fmla="*/ 4856480 h 6966171"/>
              <a:gd name="connsiteX25" fmla="*/ 4267200 w 12110720"/>
              <a:gd name="connsiteY25" fmla="*/ 4714240 h 6966171"/>
              <a:gd name="connsiteX26" fmla="*/ 4287520 w 12110720"/>
              <a:gd name="connsiteY26" fmla="*/ 4602480 h 6966171"/>
              <a:gd name="connsiteX27" fmla="*/ 4277360 w 12110720"/>
              <a:gd name="connsiteY27" fmla="*/ 4216400 h 6966171"/>
              <a:gd name="connsiteX28" fmla="*/ 4104640 w 12110720"/>
              <a:gd name="connsiteY28" fmla="*/ 3881120 h 6966171"/>
              <a:gd name="connsiteX29" fmla="*/ 3931920 w 12110720"/>
              <a:gd name="connsiteY29" fmla="*/ 3444240 h 6966171"/>
              <a:gd name="connsiteX30" fmla="*/ 3891280 w 12110720"/>
              <a:gd name="connsiteY30" fmla="*/ 3119120 h 6966171"/>
              <a:gd name="connsiteX31" fmla="*/ 3901440 w 12110720"/>
              <a:gd name="connsiteY31" fmla="*/ 2509520 h 6966171"/>
              <a:gd name="connsiteX32" fmla="*/ 3952240 w 12110720"/>
              <a:gd name="connsiteY32" fmla="*/ 2255520 h 6966171"/>
              <a:gd name="connsiteX33" fmla="*/ 3992880 w 12110720"/>
              <a:gd name="connsiteY33" fmla="*/ 2123440 h 6966171"/>
              <a:gd name="connsiteX34" fmla="*/ 4023360 w 12110720"/>
              <a:gd name="connsiteY34" fmla="*/ 2001520 h 6966171"/>
              <a:gd name="connsiteX35" fmla="*/ 4236720 w 12110720"/>
              <a:gd name="connsiteY35" fmla="*/ 1747520 h 6966171"/>
              <a:gd name="connsiteX36" fmla="*/ 4287520 w 12110720"/>
              <a:gd name="connsiteY36" fmla="*/ 1717040 h 6966171"/>
              <a:gd name="connsiteX37" fmla="*/ 4511040 w 12110720"/>
              <a:gd name="connsiteY37" fmla="*/ 1564640 h 6966171"/>
              <a:gd name="connsiteX38" fmla="*/ 4744720 w 12110720"/>
              <a:gd name="connsiteY38" fmla="*/ 1422400 h 6966171"/>
              <a:gd name="connsiteX39" fmla="*/ 5100320 w 12110720"/>
              <a:gd name="connsiteY39" fmla="*/ 1229360 h 6966171"/>
              <a:gd name="connsiteX40" fmla="*/ 6065520 w 12110720"/>
              <a:gd name="connsiteY40" fmla="*/ 1229360 h 6966171"/>
              <a:gd name="connsiteX41" fmla="*/ 6309360 w 12110720"/>
              <a:gd name="connsiteY41" fmla="*/ 1198880 h 6966171"/>
              <a:gd name="connsiteX42" fmla="*/ 6522720 w 12110720"/>
              <a:gd name="connsiteY42" fmla="*/ 1178560 h 6966171"/>
              <a:gd name="connsiteX43" fmla="*/ 6878320 w 12110720"/>
              <a:gd name="connsiteY43" fmla="*/ 1137920 h 6966171"/>
              <a:gd name="connsiteX44" fmla="*/ 7000240 w 12110720"/>
              <a:gd name="connsiteY44" fmla="*/ 1107440 h 6966171"/>
              <a:gd name="connsiteX45" fmla="*/ 7284720 w 12110720"/>
              <a:gd name="connsiteY45" fmla="*/ 1005840 h 6966171"/>
              <a:gd name="connsiteX46" fmla="*/ 7863840 w 12110720"/>
              <a:gd name="connsiteY46" fmla="*/ 863600 h 6966171"/>
              <a:gd name="connsiteX47" fmla="*/ 8036560 w 12110720"/>
              <a:gd name="connsiteY47" fmla="*/ 812800 h 6966171"/>
              <a:gd name="connsiteX48" fmla="*/ 8453120 w 12110720"/>
              <a:gd name="connsiteY48" fmla="*/ 731520 h 6966171"/>
              <a:gd name="connsiteX49" fmla="*/ 8737600 w 12110720"/>
              <a:gd name="connsiteY49" fmla="*/ 670560 h 6966171"/>
              <a:gd name="connsiteX50" fmla="*/ 9083040 w 12110720"/>
              <a:gd name="connsiteY50" fmla="*/ 640080 h 6966171"/>
              <a:gd name="connsiteX51" fmla="*/ 10393680 w 12110720"/>
              <a:gd name="connsiteY51" fmla="*/ 670560 h 6966171"/>
              <a:gd name="connsiteX52" fmla="*/ 10769600 w 12110720"/>
              <a:gd name="connsiteY52" fmla="*/ 863600 h 6966171"/>
              <a:gd name="connsiteX53" fmla="*/ 10901680 w 12110720"/>
              <a:gd name="connsiteY53" fmla="*/ 914400 h 6966171"/>
              <a:gd name="connsiteX54" fmla="*/ 10972800 w 12110720"/>
              <a:gd name="connsiteY54" fmla="*/ 965200 h 6966171"/>
              <a:gd name="connsiteX55" fmla="*/ 11247120 w 12110720"/>
              <a:gd name="connsiteY55" fmla="*/ 1158240 h 6966171"/>
              <a:gd name="connsiteX56" fmla="*/ 11501120 w 12110720"/>
              <a:gd name="connsiteY56" fmla="*/ 1341120 h 6966171"/>
              <a:gd name="connsiteX57" fmla="*/ 11775440 w 12110720"/>
              <a:gd name="connsiteY57" fmla="*/ 1798320 h 6966171"/>
              <a:gd name="connsiteX58" fmla="*/ 11846560 w 12110720"/>
              <a:gd name="connsiteY58" fmla="*/ 2001520 h 6966171"/>
              <a:gd name="connsiteX59" fmla="*/ 11866880 w 12110720"/>
              <a:gd name="connsiteY59" fmla="*/ 2153920 h 6966171"/>
              <a:gd name="connsiteX60" fmla="*/ 11897360 w 12110720"/>
              <a:gd name="connsiteY60" fmla="*/ 2286000 h 6966171"/>
              <a:gd name="connsiteX61" fmla="*/ 11948160 w 12110720"/>
              <a:gd name="connsiteY61" fmla="*/ 2580640 h 6966171"/>
              <a:gd name="connsiteX62" fmla="*/ 11978640 w 12110720"/>
              <a:gd name="connsiteY62" fmla="*/ 2824480 h 6966171"/>
              <a:gd name="connsiteX63" fmla="*/ 12039600 w 12110720"/>
              <a:gd name="connsiteY63" fmla="*/ 3119120 h 6966171"/>
              <a:gd name="connsiteX64" fmla="*/ 12080240 w 12110720"/>
              <a:gd name="connsiteY64" fmla="*/ 3525520 h 6966171"/>
              <a:gd name="connsiteX65" fmla="*/ 12090400 w 12110720"/>
              <a:gd name="connsiteY65" fmla="*/ 3840480 h 6966171"/>
              <a:gd name="connsiteX66" fmla="*/ 12100560 w 12110720"/>
              <a:gd name="connsiteY66" fmla="*/ 3952240 h 6966171"/>
              <a:gd name="connsiteX67" fmla="*/ 12110720 w 12110720"/>
              <a:gd name="connsiteY67" fmla="*/ 4084320 h 6966171"/>
              <a:gd name="connsiteX68" fmla="*/ 12100560 w 12110720"/>
              <a:gd name="connsiteY68" fmla="*/ 5008880 h 6966171"/>
              <a:gd name="connsiteX69" fmla="*/ 12080240 w 12110720"/>
              <a:gd name="connsiteY69" fmla="*/ 5273040 h 6966171"/>
              <a:gd name="connsiteX70" fmla="*/ 12049760 w 12110720"/>
              <a:gd name="connsiteY70" fmla="*/ 5374640 h 6966171"/>
              <a:gd name="connsiteX71" fmla="*/ 12009120 w 12110720"/>
              <a:gd name="connsiteY71" fmla="*/ 5567680 h 6966171"/>
              <a:gd name="connsiteX72" fmla="*/ 11938000 w 12110720"/>
              <a:gd name="connsiteY72" fmla="*/ 5730240 h 6966171"/>
              <a:gd name="connsiteX73" fmla="*/ 11907520 w 12110720"/>
              <a:gd name="connsiteY73" fmla="*/ 5801360 h 6966171"/>
              <a:gd name="connsiteX74" fmla="*/ 11846560 w 12110720"/>
              <a:gd name="connsiteY74" fmla="*/ 5913120 h 6966171"/>
              <a:gd name="connsiteX75" fmla="*/ 11785600 w 12110720"/>
              <a:gd name="connsiteY75" fmla="*/ 6024880 h 6966171"/>
              <a:gd name="connsiteX76" fmla="*/ 11744960 w 12110720"/>
              <a:gd name="connsiteY76" fmla="*/ 6106160 h 6966171"/>
              <a:gd name="connsiteX77" fmla="*/ 11714480 w 12110720"/>
              <a:gd name="connsiteY77" fmla="*/ 6136640 h 6966171"/>
              <a:gd name="connsiteX78" fmla="*/ 11602720 w 12110720"/>
              <a:gd name="connsiteY78" fmla="*/ 6299200 h 6966171"/>
              <a:gd name="connsiteX79" fmla="*/ 11308080 w 12110720"/>
              <a:gd name="connsiteY79" fmla="*/ 6593840 h 6966171"/>
              <a:gd name="connsiteX80" fmla="*/ 11216640 w 12110720"/>
              <a:gd name="connsiteY80" fmla="*/ 6675120 h 6966171"/>
              <a:gd name="connsiteX81" fmla="*/ 11023600 w 12110720"/>
              <a:gd name="connsiteY81" fmla="*/ 6715760 h 6966171"/>
              <a:gd name="connsiteX82" fmla="*/ 10952480 w 12110720"/>
              <a:gd name="connsiteY82" fmla="*/ 6725920 h 6966171"/>
              <a:gd name="connsiteX83" fmla="*/ 10820400 w 12110720"/>
              <a:gd name="connsiteY83" fmla="*/ 6766560 h 6966171"/>
              <a:gd name="connsiteX84" fmla="*/ 10576560 w 12110720"/>
              <a:gd name="connsiteY84" fmla="*/ 6797040 h 6966171"/>
              <a:gd name="connsiteX85" fmla="*/ 10515600 w 12110720"/>
              <a:gd name="connsiteY85" fmla="*/ 6807200 h 6966171"/>
              <a:gd name="connsiteX86" fmla="*/ 9692640 w 12110720"/>
              <a:gd name="connsiteY86" fmla="*/ 6766560 h 6966171"/>
              <a:gd name="connsiteX87" fmla="*/ 9519920 w 12110720"/>
              <a:gd name="connsiteY87" fmla="*/ 6634480 h 6966171"/>
              <a:gd name="connsiteX88" fmla="*/ 9387840 w 12110720"/>
              <a:gd name="connsiteY88" fmla="*/ 6410960 h 6966171"/>
              <a:gd name="connsiteX89" fmla="*/ 9276080 w 12110720"/>
              <a:gd name="connsiteY89" fmla="*/ 6004560 h 6966171"/>
              <a:gd name="connsiteX90" fmla="*/ 9276080 w 12110720"/>
              <a:gd name="connsiteY90" fmla="*/ 5618480 h 6966171"/>
              <a:gd name="connsiteX91" fmla="*/ 9347200 w 12110720"/>
              <a:gd name="connsiteY91" fmla="*/ 5344160 h 6966171"/>
              <a:gd name="connsiteX92" fmla="*/ 9377680 w 12110720"/>
              <a:gd name="connsiteY92" fmla="*/ 5191760 h 6966171"/>
              <a:gd name="connsiteX93" fmla="*/ 9408160 w 12110720"/>
              <a:gd name="connsiteY93" fmla="*/ 5080000 h 6966171"/>
              <a:gd name="connsiteX94" fmla="*/ 9428480 w 12110720"/>
              <a:gd name="connsiteY94" fmla="*/ 4958080 h 6966171"/>
              <a:gd name="connsiteX95" fmla="*/ 9489440 w 12110720"/>
              <a:gd name="connsiteY95" fmla="*/ 4836160 h 6966171"/>
              <a:gd name="connsiteX96" fmla="*/ 9560560 w 12110720"/>
              <a:gd name="connsiteY96" fmla="*/ 4632960 h 6966171"/>
              <a:gd name="connsiteX97" fmla="*/ 9621520 w 12110720"/>
              <a:gd name="connsiteY97" fmla="*/ 4480560 h 6966171"/>
              <a:gd name="connsiteX98" fmla="*/ 9733280 w 12110720"/>
              <a:gd name="connsiteY98" fmla="*/ 4033520 h 6966171"/>
              <a:gd name="connsiteX99" fmla="*/ 9794240 w 12110720"/>
              <a:gd name="connsiteY99" fmla="*/ 3799840 h 6966171"/>
              <a:gd name="connsiteX100" fmla="*/ 9845040 w 12110720"/>
              <a:gd name="connsiteY100" fmla="*/ 3362960 h 6966171"/>
              <a:gd name="connsiteX101" fmla="*/ 9824720 w 12110720"/>
              <a:gd name="connsiteY101" fmla="*/ 2621280 h 6966171"/>
              <a:gd name="connsiteX102" fmla="*/ 9794240 w 12110720"/>
              <a:gd name="connsiteY102" fmla="*/ 2489200 h 6966171"/>
              <a:gd name="connsiteX103" fmla="*/ 9662160 w 12110720"/>
              <a:gd name="connsiteY103" fmla="*/ 2113280 h 6966171"/>
              <a:gd name="connsiteX104" fmla="*/ 9560560 w 12110720"/>
              <a:gd name="connsiteY104" fmla="*/ 1991360 h 6966171"/>
              <a:gd name="connsiteX105" fmla="*/ 9408160 w 12110720"/>
              <a:gd name="connsiteY105" fmla="*/ 1879600 h 6966171"/>
              <a:gd name="connsiteX106" fmla="*/ 9286240 w 12110720"/>
              <a:gd name="connsiteY106" fmla="*/ 1808480 h 6966171"/>
              <a:gd name="connsiteX107" fmla="*/ 9093200 w 12110720"/>
              <a:gd name="connsiteY107" fmla="*/ 1737360 h 6966171"/>
              <a:gd name="connsiteX108" fmla="*/ 8930640 w 12110720"/>
              <a:gd name="connsiteY108" fmla="*/ 1706880 h 6966171"/>
              <a:gd name="connsiteX109" fmla="*/ 8808720 w 12110720"/>
              <a:gd name="connsiteY109" fmla="*/ 1666240 h 6966171"/>
              <a:gd name="connsiteX110" fmla="*/ 8737600 w 12110720"/>
              <a:gd name="connsiteY110" fmla="*/ 1656080 h 6966171"/>
              <a:gd name="connsiteX111" fmla="*/ 8533964 w 12110720"/>
              <a:gd name="connsiteY111" fmla="*/ 1889760 h 6966171"/>
              <a:gd name="connsiteX112" fmla="*/ 8452902 w 12110720"/>
              <a:gd name="connsiteY112" fmla="*/ 1757680 h 6966171"/>
              <a:gd name="connsiteX113" fmla="*/ 7954480 w 12110720"/>
              <a:gd name="connsiteY113" fmla="*/ 1879600 h 6966171"/>
              <a:gd name="connsiteX114" fmla="*/ 7813041 w 12110720"/>
              <a:gd name="connsiteY114" fmla="*/ 1818640 h 6966171"/>
              <a:gd name="connsiteX115" fmla="*/ 7691120 w 12110720"/>
              <a:gd name="connsiteY115" fmla="*/ 1767840 h 6966171"/>
              <a:gd name="connsiteX116" fmla="*/ 7660640 w 12110720"/>
              <a:gd name="connsiteY116" fmla="*/ 1981200 h 6966171"/>
              <a:gd name="connsiteX117" fmla="*/ 7691120 w 12110720"/>
              <a:gd name="connsiteY117" fmla="*/ 2235200 h 6966171"/>
              <a:gd name="connsiteX118" fmla="*/ 7711440 w 12110720"/>
              <a:gd name="connsiteY118" fmla="*/ 2367280 h 6966171"/>
              <a:gd name="connsiteX119" fmla="*/ 7792720 w 12110720"/>
              <a:gd name="connsiteY119" fmla="*/ 2509520 h 6966171"/>
              <a:gd name="connsiteX120" fmla="*/ 7914640 w 12110720"/>
              <a:gd name="connsiteY120" fmla="*/ 2905760 h 6966171"/>
              <a:gd name="connsiteX121" fmla="*/ 7955280 w 12110720"/>
              <a:gd name="connsiteY121" fmla="*/ 3048000 h 6966171"/>
              <a:gd name="connsiteX122" fmla="*/ 8056880 w 12110720"/>
              <a:gd name="connsiteY122" fmla="*/ 3505200 h 6966171"/>
              <a:gd name="connsiteX123" fmla="*/ 8067040 w 12110720"/>
              <a:gd name="connsiteY123" fmla="*/ 3637280 h 6966171"/>
              <a:gd name="connsiteX124" fmla="*/ 7924800 w 12110720"/>
              <a:gd name="connsiteY124" fmla="*/ 3992880 h 6966171"/>
              <a:gd name="connsiteX125" fmla="*/ 7874000 w 12110720"/>
              <a:gd name="connsiteY125" fmla="*/ 4104640 h 6966171"/>
              <a:gd name="connsiteX126" fmla="*/ 7752080 w 12110720"/>
              <a:gd name="connsiteY126" fmla="*/ 4196080 h 6966171"/>
              <a:gd name="connsiteX127" fmla="*/ 7680960 w 12110720"/>
              <a:gd name="connsiteY127" fmla="*/ 4257040 h 6966171"/>
              <a:gd name="connsiteX128" fmla="*/ 7650480 w 12110720"/>
              <a:gd name="connsiteY128" fmla="*/ 4277360 h 6966171"/>
              <a:gd name="connsiteX129" fmla="*/ 7599680 w 12110720"/>
              <a:gd name="connsiteY129" fmla="*/ 4287520 h 6966171"/>
              <a:gd name="connsiteX130" fmla="*/ 7487920 w 12110720"/>
              <a:gd name="connsiteY130" fmla="*/ 4368800 h 6966171"/>
              <a:gd name="connsiteX131" fmla="*/ 6969760 w 12110720"/>
              <a:gd name="connsiteY131" fmla="*/ 4389120 h 6966171"/>
              <a:gd name="connsiteX132" fmla="*/ 6847840 w 12110720"/>
              <a:gd name="connsiteY132" fmla="*/ 4338320 h 6966171"/>
              <a:gd name="connsiteX133" fmla="*/ 6746240 w 12110720"/>
              <a:gd name="connsiteY133" fmla="*/ 4307840 h 6966171"/>
              <a:gd name="connsiteX134" fmla="*/ 6654800 w 12110720"/>
              <a:gd name="connsiteY134" fmla="*/ 4277360 h 6966171"/>
              <a:gd name="connsiteX135" fmla="*/ 6543040 w 12110720"/>
              <a:gd name="connsiteY135" fmla="*/ 4246880 h 6966171"/>
              <a:gd name="connsiteX136" fmla="*/ 6441440 w 12110720"/>
              <a:gd name="connsiteY136" fmla="*/ 4206240 h 6966171"/>
              <a:gd name="connsiteX137" fmla="*/ 6126480 w 12110720"/>
              <a:gd name="connsiteY137" fmla="*/ 4216400 h 6966171"/>
              <a:gd name="connsiteX138" fmla="*/ 6065520 w 12110720"/>
              <a:gd name="connsiteY138" fmla="*/ 4246880 h 6966171"/>
              <a:gd name="connsiteX139" fmla="*/ 5892800 w 12110720"/>
              <a:gd name="connsiteY139" fmla="*/ 4378960 h 6966171"/>
              <a:gd name="connsiteX140" fmla="*/ 5801360 w 12110720"/>
              <a:gd name="connsiteY140" fmla="*/ 4521200 h 6966171"/>
              <a:gd name="connsiteX141" fmla="*/ 5699760 w 12110720"/>
              <a:gd name="connsiteY141" fmla="*/ 4663440 h 6966171"/>
              <a:gd name="connsiteX142" fmla="*/ 5679440 w 12110720"/>
              <a:gd name="connsiteY142" fmla="*/ 4724400 h 6966171"/>
              <a:gd name="connsiteX143" fmla="*/ 5638800 w 12110720"/>
              <a:gd name="connsiteY143" fmla="*/ 4815840 h 6966171"/>
              <a:gd name="connsiteX144" fmla="*/ 5618480 w 12110720"/>
              <a:gd name="connsiteY144" fmla="*/ 4968240 h 6966171"/>
              <a:gd name="connsiteX145" fmla="*/ 5598160 w 12110720"/>
              <a:gd name="connsiteY145" fmla="*/ 5120640 h 6966171"/>
              <a:gd name="connsiteX146" fmla="*/ 5588000 w 12110720"/>
              <a:gd name="connsiteY146" fmla="*/ 5293360 h 6966171"/>
              <a:gd name="connsiteX147" fmla="*/ 5567680 w 12110720"/>
              <a:gd name="connsiteY147" fmla="*/ 5415280 h 6966171"/>
              <a:gd name="connsiteX148" fmla="*/ 5537200 w 12110720"/>
              <a:gd name="connsiteY148" fmla="*/ 5933440 h 6966171"/>
              <a:gd name="connsiteX149" fmla="*/ 5527040 w 12110720"/>
              <a:gd name="connsiteY149" fmla="*/ 6004560 h 6966171"/>
              <a:gd name="connsiteX150" fmla="*/ 5496560 w 12110720"/>
              <a:gd name="connsiteY150" fmla="*/ 6106160 h 6966171"/>
              <a:gd name="connsiteX151" fmla="*/ 5476240 w 12110720"/>
              <a:gd name="connsiteY151" fmla="*/ 6197600 h 6966171"/>
              <a:gd name="connsiteX152" fmla="*/ 5405120 w 12110720"/>
              <a:gd name="connsiteY152" fmla="*/ 6309360 h 6966171"/>
              <a:gd name="connsiteX153" fmla="*/ 5323840 w 12110720"/>
              <a:gd name="connsiteY153" fmla="*/ 6400800 h 6966171"/>
              <a:gd name="connsiteX154" fmla="*/ 5029200 w 12110720"/>
              <a:gd name="connsiteY154" fmla="*/ 6604000 h 6966171"/>
              <a:gd name="connsiteX155" fmla="*/ 4805680 w 12110720"/>
              <a:gd name="connsiteY155" fmla="*/ 6705600 h 6966171"/>
              <a:gd name="connsiteX156" fmla="*/ 4744720 w 12110720"/>
              <a:gd name="connsiteY156" fmla="*/ 6736080 h 6966171"/>
              <a:gd name="connsiteX157" fmla="*/ 4592320 w 12110720"/>
              <a:gd name="connsiteY157" fmla="*/ 6797040 h 6966171"/>
              <a:gd name="connsiteX158" fmla="*/ 4307840 w 12110720"/>
              <a:gd name="connsiteY158" fmla="*/ 6888480 h 6966171"/>
              <a:gd name="connsiteX159" fmla="*/ 4145280 w 12110720"/>
              <a:gd name="connsiteY159" fmla="*/ 6908800 h 6966171"/>
              <a:gd name="connsiteX160" fmla="*/ 4003040 w 12110720"/>
              <a:gd name="connsiteY160" fmla="*/ 6939280 h 6966171"/>
              <a:gd name="connsiteX161" fmla="*/ 3210560 w 12110720"/>
              <a:gd name="connsiteY161" fmla="*/ 6949440 h 6966171"/>
              <a:gd name="connsiteX162" fmla="*/ 2286000 w 12110720"/>
              <a:gd name="connsiteY162" fmla="*/ 6949440 h 6966171"/>
              <a:gd name="connsiteX163" fmla="*/ 2072640 w 12110720"/>
              <a:gd name="connsiteY163" fmla="*/ 6929120 h 6966171"/>
              <a:gd name="connsiteX164" fmla="*/ 1950720 w 12110720"/>
              <a:gd name="connsiteY164" fmla="*/ 6898640 h 6966171"/>
              <a:gd name="connsiteX165" fmla="*/ 1798320 w 12110720"/>
              <a:gd name="connsiteY165" fmla="*/ 6847840 h 6966171"/>
              <a:gd name="connsiteX166" fmla="*/ 1625600 w 12110720"/>
              <a:gd name="connsiteY166" fmla="*/ 6807200 h 6966171"/>
              <a:gd name="connsiteX167" fmla="*/ 1452880 w 12110720"/>
              <a:gd name="connsiteY167" fmla="*/ 6746240 h 6966171"/>
              <a:gd name="connsiteX168" fmla="*/ 1320800 w 12110720"/>
              <a:gd name="connsiteY168" fmla="*/ 6664960 h 6966171"/>
              <a:gd name="connsiteX169" fmla="*/ 1076960 w 12110720"/>
              <a:gd name="connsiteY169" fmla="*/ 6573520 h 6966171"/>
              <a:gd name="connsiteX170" fmla="*/ 1005840 w 12110720"/>
              <a:gd name="connsiteY170" fmla="*/ 6522720 h 6966171"/>
              <a:gd name="connsiteX171" fmla="*/ 762000 w 12110720"/>
              <a:gd name="connsiteY171" fmla="*/ 6350000 h 6966171"/>
              <a:gd name="connsiteX172" fmla="*/ 406400 w 12110720"/>
              <a:gd name="connsiteY172" fmla="*/ 5943600 h 6966171"/>
              <a:gd name="connsiteX173" fmla="*/ 264160 w 12110720"/>
              <a:gd name="connsiteY173" fmla="*/ 5527040 h 6966171"/>
              <a:gd name="connsiteX174" fmla="*/ 243840 w 12110720"/>
              <a:gd name="connsiteY174" fmla="*/ 5455920 h 6966171"/>
              <a:gd name="connsiteX175" fmla="*/ 203200 w 12110720"/>
              <a:gd name="connsiteY175" fmla="*/ 5262880 h 6966171"/>
              <a:gd name="connsiteX176" fmla="*/ 193040 w 12110720"/>
              <a:gd name="connsiteY176" fmla="*/ 5008880 h 6966171"/>
              <a:gd name="connsiteX177" fmla="*/ 182880 w 12110720"/>
              <a:gd name="connsiteY177" fmla="*/ 4815840 h 6966171"/>
              <a:gd name="connsiteX178" fmla="*/ 172720 w 12110720"/>
              <a:gd name="connsiteY178" fmla="*/ 4582160 h 6966171"/>
              <a:gd name="connsiteX179" fmla="*/ 162560 w 12110720"/>
              <a:gd name="connsiteY179" fmla="*/ 2875280 h 6966171"/>
              <a:gd name="connsiteX180" fmla="*/ 121920 w 12110720"/>
              <a:gd name="connsiteY180" fmla="*/ 2550160 h 6966171"/>
              <a:gd name="connsiteX181" fmla="*/ 101600 w 12110720"/>
              <a:gd name="connsiteY181" fmla="*/ 2346960 h 6966171"/>
              <a:gd name="connsiteX182" fmla="*/ 91440 w 12110720"/>
              <a:gd name="connsiteY182" fmla="*/ 2133600 h 6966171"/>
              <a:gd name="connsiteX183" fmla="*/ 81280 w 12110720"/>
              <a:gd name="connsiteY183" fmla="*/ 1757680 h 6966171"/>
              <a:gd name="connsiteX184" fmla="*/ 71120 w 12110720"/>
              <a:gd name="connsiteY184" fmla="*/ 1605280 h 6966171"/>
              <a:gd name="connsiteX185" fmla="*/ 40640 w 12110720"/>
              <a:gd name="connsiteY185" fmla="*/ 1341120 h 6966171"/>
              <a:gd name="connsiteX186" fmla="*/ 0 w 12110720"/>
              <a:gd name="connsiteY186" fmla="*/ 782320 h 6966171"/>
              <a:gd name="connsiteX187" fmla="*/ 30480 w 12110720"/>
              <a:gd name="connsiteY187" fmla="*/ 477520 h 6966171"/>
              <a:gd name="connsiteX188" fmla="*/ 71120 w 12110720"/>
              <a:gd name="connsiteY188" fmla="*/ 406400 h 6966171"/>
              <a:gd name="connsiteX189" fmla="*/ 447040 w 12110720"/>
              <a:gd name="connsiteY189" fmla="*/ 142240 h 6966171"/>
              <a:gd name="connsiteX190" fmla="*/ 680720 w 12110720"/>
              <a:gd name="connsiteY190" fmla="*/ 30480 h 6966171"/>
              <a:gd name="connsiteX191" fmla="*/ 955040 w 12110720"/>
              <a:gd name="connsiteY191" fmla="*/ 0 h 6966171"/>
              <a:gd name="connsiteX192" fmla="*/ 1432560 w 12110720"/>
              <a:gd name="connsiteY192" fmla="*/ 50800 h 6966171"/>
              <a:gd name="connsiteX193" fmla="*/ 1656080 w 12110720"/>
              <a:gd name="connsiteY193" fmla="*/ 213360 h 6966171"/>
              <a:gd name="connsiteX194" fmla="*/ 1747520 w 12110720"/>
              <a:gd name="connsiteY194" fmla="*/ 304800 h 6966171"/>
              <a:gd name="connsiteX195" fmla="*/ 1788160 w 12110720"/>
              <a:gd name="connsiteY195" fmla="*/ 396240 h 6966171"/>
              <a:gd name="connsiteX196" fmla="*/ 1838960 w 12110720"/>
              <a:gd name="connsiteY196" fmla="*/ 497840 h 6966171"/>
              <a:gd name="connsiteX197" fmla="*/ 1859280 w 12110720"/>
              <a:gd name="connsiteY197" fmla="*/ 599440 h 6966171"/>
              <a:gd name="connsiteX198" fmla="*/ 1879600 w 12110720"/>
              <a:gd name="connsiteY198" fmla="*/ 792480 h 6966171"/>
              <a:gd name="connsiteX199" fmla="*/ 1869440 w 12110720"/>
              <a:gd name="connsiteY199" fmla="*/ 894080 h 6966171"/>
              <a:gd name="connsiteX200" fmla="*/ 1838960 w 12110720"/>
              <a:gd name="connsiteY200" fmla="*/ 924560 h 6966171"/>
              <a:gd name="connsiteX201" fmla="*/ 1818640 w 12110720"/>
              <a:gd name="connsiteY201" fmla="*/ 985520 h 6966171"/>
              <a:gd name="connsiteX0" fmla="*/ 1798320 w 12110720"/>
              <a:gd name="connsiteY0" fmla="*/ 782320 h 6966171"/>
              <a:gd name="connsiteX1" fmla="*/ 1828800 w 12110720"/>
              <a:gd name="connsiteY1" fmla="*/ 1290320 h 6966171"/>
              <a:gd name="connsiteX2" fmla="*/ 1818640 w 12110720"/>
              <a:gd name="connsiteY2" fmla="*/ 2204720 h 6966171"/>
              <a:gd name="connsiteX3" fmla="*/ 1798320 w 12110720"/>
              <a:gd name="connsiteY3" fmla="*/ 2997200 h 6966171"/>
              <a:gd name="connsiteX4" fmla="*/ 1808480 w 12110720"/>
              <a:gd name="connsiteY4" fmla="*/ 3688080 h 6966171"/>
              <a:gd name="connsiteX5" fmla="*/ 1818640 w 12110720"/>
              <a:gd name="connsiteY5" fmla="*/ 3789680 h 6966171"/>
              <a:gd name="connsiteX6" fmla="*/ 1828800 w 12110720"/>
              <a:gd name="connsiteY6" fmla="*/ 3952240 h 6966171"/>
              <a:gd name="connsiteX7" fmla="*/ 1849120 w 12110720"/>
              <a:gd name="connsiteY7" fmla="*/ 4124960 h 6966171"/>
              <a:gd name="connsiteX8" fmla="*/ 1899920 w 12110720"/>
              <a:gd name="connsiteY8" fmla="*/ 4328160 h 6966171"/>
              <a:gd name="connsiteX9" fmla="*/ 1930400 w 12110720"/>
              <a:gd name="connsiteY9" fmla="*/ 4399280 h 6966171"/>
              <a:gd name="connsiteX10" fmla="*/ 2346960 w 12110720"/>
              <a:gd name="connsiteY10" fmla="*/ 4704080 h 6966171"/>
              <a:gd name="connsiteX11" fmla="*/ 2529840 w 12110720"/>
              <a:gd name="connsiteY11" fmla="*/ 4836160 h 6966171"/>
              <a:gd name="connsiteX12" fmla="*/ 2631440 w 12110720"/>
              <a:gd name="connsiteY12" fmla="*/ 4876800 h 6966171"/>
              <a:gd name="connsiteX13" fmla="*/ 2824480 w 12110720"/>
              <a:gd name="connsiteY13" fmla="*/ 4998720 h 6966171"/>
              <a:gd name="connsiteX14" fmla="*/ 2905760 w 12110720"/>
              <a:gd name="connsiteY14" fmla="*/ 5039360 h 6966171"/>
              <a:gd name="connsiteX15" fmla="*/ 3119120 w 12110720"/>
              <a:gd name="connsiteY15" fmla="*/ 5140960 h 6966171"/>
              <a:gd name="connsiteX16" fmla="*/ 3180080 w 12110720"/>
              <a:gd name="connsiteY16" fmla="*/ 5171440 h 6966171"/>
              <a:gd name="connsiteX17" fmla="*/ 3302000 w 12110720"/>
              <a:gd name="connsiteY17" fmla="*/ 5201920 h 6966171"/>
              <a:gd name="connsiteX18" fmla="*/ 3484880 w 12110720"/>
              <a:gd name="connsiteY18" fmla="*/ 5232400 h 6966171"/>
              <a:gd name="connsiteX19" fmla="*/ 3688080 w 12110720"/>
              <a:gd name="connsiteY19" fmla="*/ 5262880 h 6966171"/>
              <a:gd name="connsiteX20" fmla="*/ 3911600 w 12110720"/>
              <a:gd name="connsiteY20" fmla="*/ 5252720 h 6966171"/>
              <a:gd name="connsiteX21" fmla="*/ 4104640 w 12110720"/>
              <a:gd name="connsiteY21" fmla="*/ 5110480 h 6966171"/>
              <a:gd name="connsiteX22" fmla="*/ 4145280 w 12110720"/>
              <a:gd name="connsiteY22" fmla="*/ 5039360 h 6966171"/>
              <a:gd name="connsiteX23" fmla="*/ 4196080 w 12110720"/>
              <a:gd name="connsiteY23" fmla="*/ 4978400 h 6966171"/>
              <a:gd name="connsiteX24" fmla="*/ 4246880 w 12110720"/>
              <a:gd name="connsiteY24" fmla="*/ 4856480 h 6966171"/>
              <a:gd name="connsiteX25" fmla="*/ 4267200 w 12110720"/>
              <a:gd name="connsiteY25" fmla="*/ 4714240 h 6966171"/>
              <a:gd name="connsiteX26" fmla="*/ 4287520 w 12110720"/>
              <a:gd name="connsiteY26" fmla="*/ 4602480 h 6966171"/>
              <a:gd name="connsiteX27" fmla="*/ 4277360 w 12110720"/>
              <a:gd name="connsiteY27" fmla="*/ 4216400 h 6966171"/>
              <a:gd name="connsiteX28" fmla="*/ 4104640 w 12110720"/>
              <a:gd name="connsiteY28" fmla="*/ 3881120 h 6966171"/>
              <a:gd name="connsiteX29" fmla="*/ 3931920 w 12110720"/>
              <a:gd name="connsiteY29" fmla="*/ 3444240 h 6966171"/>
              <a:gd name="connsiteX30" fmla="*/ 3891280 w 12110720"/>
              <a:gd name="connsiteY30" fmla="*/ 3119120 h 6966171"/>
              <a:gd name="connsiteX31" fmla="*/ 3901440 w 12110720"/>
              <a:gd name="connsiteY31" fmla="*/ 2509520 h 6966171"/>
              <a:gd name="connsiteX32" fmla="*/ 3952240 w 12110720"/>
              <a:gd name="connsiteY32" fmla="*/ 2255520 h 6966171"/>
              <a:gd name="connsiteX33" fmla="*/ 3992880 w 12110720"/>
              <a:gd name="connsiteY33" fmla="*/ 2123440 h 6966171"/>
              <a:gd name="connsiteX34" fmla="*/ 4023360 w 12110720"/>
              <a:gd name="connsiteY34" fmla="*/ 2001520 h 6966171"/>
              <a:gd name="connsiteX35" fmla="*/ 4236720 w 12110720"/>
              <a:gd name="connsiteY35" fmla="*/ 1747520 h 6966171"/>
              <a:gd name="connsiteX36" fmla="*/ 4287520 w 12110720"/>
              <a:gd name="connsiteY36" fmla="*/ 1717040 h 6966171"/>
              <a:gd name="connsiteX37" fmla="*/ 4511040 w 12110720"/>
              <a:gd name="connsiteY37" fmla="*/ 1564640 h 6966171"/>
              <a:gd name="connsiteX38" fmla="*/ 4744720 w 12110720"/>
              <a:gd name="connsiteY38" fmla="*/ 1422400 h 6966171"/>
              <a:gd name="connsiteX39" fmla="*/ 5100320 w 12110720"/>
              <a:gd name="connsiteY39" fmla="*/ 1229360 h 6966171"/>
              <a:gd name="connsiteX40" fmla="*/ 6065520 w 12110720"/>
              <a:gd name="connsiteY40" fmla="*/ 1229360 h 6966171"/>
              <a:gd name="connsiteX41" fmla="*/ 6309360 w 12110720"/>
              <a:gd name="connsiteY41" fmla="*/ 1198880 h 6966171"/>
              <a:gd name="connsiteX42" fmla="*/ 6522720 w 12110720"/>
              <a:gd name="connsiteY42" fmla="*/ 1178560 h 6966171"/>
              <a:gd name="connsiteX43" fmla="*/ 6878320 w 12110720"/>
              <a:gd name="connsiteY43" fmla="*/ 1137920 h 6966171"/>
              <a:gd name="connsiteX44" fmla="*/ 7000240 w 12110720"/>
              <a:gd name="connsiteY44" fmla="*/ 1107440 h 6966171"/>
              <a:gd name="connsiteX45" fmla="*/ 7284720 w 12110720"/>
              <a:gd name="connsiteY45" fmla="*/ 1005840 h 6966171"/>
              <a:gd name="connsiteX46" fmla="*/ 7863840 w 12110720"/>
              <a:gd name="connsiteY46" fmla="*/ 863600 h 6966171"/>
              <a:gd name="connsiteX47" fmla="*/ 8036560 w 12110720"/>
              <a:gd name="connsiteY47" fmla="*/ 812800 h 6966171"/>
              <a:gd name="connsiteX48" fmla="*/ 8453120 w 12110720"/>
              <a:gd name="connsiteY48" fmla="*/ 731520 h 6966171"/>
              <a:gd name="connsiteX49" fmla="*/ 8737600 w 12110720"/>
              <a:gd name="connsiteY49" fmla="*/ 670560 h 6966171"/>
              <a:gd name="connsiteX50" fmla="*/ 9083040 w 12110720"/>
              <a:gd name="connsiteY50" fmla="*/ 640080 h 6966171"/>
              <a:gd name="connsiteX51" fmla="*/ 10393680 w 12110720"/>
              <a:gd name="connsiteY51" fmla="*/ 670560 h 6966171"/>
              <a:gd name="connsiteX52" fmla="*/ 10769600 w 12110720"/>
              <a:gd name="connsiteY52" fmla="*/ 863600 h 6966171"/>
              <a:gd name="connsiteX53" fmla="*/ 10901680 w 12110720"/>
              <a:gd name="connsiteY53" fmla="*/ 914400 h 6966171"/>
              <a:gd name="connsiteX54" fmla="*/ 10972800 w 12110720"/>
              <a:gd name="connsiteY54" fmla="*/ 965200 h 6966171"/>
              <a:gd name="connsiteX55" fmla="*/ 11247120 w 12110720"/>
              <a:gd name="connsiteY55" fmla="*/ 1158240 h 6966171"/>
              <a:gd name="connsiteX56" fmla="*/ 11501120 w 12110720"/>
              <a:gd name="connsiteY56" fmla="*/ 1341120 h 6966171"/>
              <a:gd name="connsiteX57" fmla="*/ 11775440 w 12110720"/>
              <a:gd name="connsiteY57" fmla="*/ 1798320 h 6966171"/>
              <a:gd name="connsiteX58" fmla="*/ 11846560 w 12110720"/>
              <a:gd name="connsiteY58" fmla="*/ 2001520 h 6966171"/>
              <a:gd name="connsiteX59" fmla="*/ 11866880 w 12110720"/>
              <a:gd name="connsiteY59" fmla="*/ 2153920 h 6966171"/>
              <a:gd name="connsiteX60" fmla="*/ 11897360 w 12110720"/>
              <a:gd name="connsiteY60" fmla="*/ 2286000 h 6966171"/>
              <a:gd name="connsiteX61" fmla="*/ 11948160 w 12110720"/>
              <a:gd name="connsiteY61" fmla="*/ 2580640 h 6966171"/>
              <a:gd name="connsiteX62" fmla="*/ 11978640 w 12110720"/>
              <a:gd name="connsiteY62" fmla="*/ 2824480 h 6966171"/>
              <a:gd name="connsiteX63" fmla="*/ 12039600 w 12110720"/>
              <a:gd name="connsiteY63" fmla="*/ 3119120 h 6966171"/>
              <a:gd name="connsiteX64" fmla="*/ 12080240 w 12110720"/>
              <a:gd name="connsiteY64" fmla="*/ 3525520 h 6966171"/>
              <a:gd name="connsiteX65" fmla="*/ 12090400 w 12110720"/>
              <a:gd name="connsiteY65" fmla="*/ 3840480 h 6966171"/>
              <a:gd name="connsiteX66" fmla="*/ 12100560 w 12110720"/>
              <a:gd name="connsiteY66" fmla="*/ 3952240 h 6966171"/>
              <a:gd name="connsiteX67" fmla="*/ 12110720 w 12110720"/>
              <a:gd name="connsiteY67" fmla="*/ 4084320 h 6966171"/>
              <a:gd name="connsiteX68" fmla="*/ 12100560 w 12110720"/>
              <a:gd name="connsiteY68" fmla="*/ 5008880 h 6966171"/>
              <a:gd name="connsiteX69" fmla="*/ 12080240 w 12110720"/>
              <a:gd name="connsiteY69" fmla="*/ 5273040 h 6966171"/>
              <a:gd name="connsiteX70" fmla="*/ 12049760 w 12110720"/>
              <a:gd name="connsiteY70" fmla="*/ 5374640 h 6966171"/>
              <a:gd name="connsiteX71" fmla="*/ 12009120 w 12110720"/>
              <a:gd name="connsiteY71" fmla="*/ 5567680 h 6966171"/>
              <a:gd name="connsiteX72" fmla="*/ 11938000 w 12110720"/>
              <a:gd name="connsiteY72" fmla="*/ 5730240 h 6966171"/>
              <a:gd name="connsiteX73" fmla="*/ 11907520 w 12110720"/>
              <a:gd name="connsiteY73" fmla="*/ 5801360 h 6966171"/>
              <a:gd name="connsiteX74" fmla="*/ 11846560 w 12110720"/>
              <a:gd name="connsiteY74" fmla="*/ 5913120 h 6966171"/>
              <a:gd name="connsiteX75" fmla="*/ 11785600 w 12110720"/>
              <a:gd name="connsiteY75" fmla="*/ 6024880 h 6966171"/>
              <a:gd name="connsiteX76" fmla="*/ 11744960 w 12110720"/>
              <a:gd name="connsiteY76" fmla="*/ 6106160 h 6966171"/>
              <a:gd name="connsiteX77" fmla="*/ 11714480 w 12110720"/>
              <a:gd name="connsiteY77" fmla="*/ 6136640 h 6966171"/>
              <a:gd name="connsiteX78" fmla="*/ 11602720 w 12110720"/>
              <a:gd name="connsiteY78" fmla="*/ 6299200 h 6966171"/>
              <a:gd name="connsiteX79" fmla="*/ 11308080 w 12110720"/>
              <a:gd name="connsiteY79" fmla="*/ 6593840 h 6966171"/>
              <a:gd name="connsiteX80" fmla="*/ 11216640 w 12110720"/>
              <a:gd name="connsiteY80" fmla="*/ 6675120 h 6966171"/>
              <a:gd name="connsiteX81" fmla="*/ 11023600 w 12110720"/>
              <a:gd name="connsiteY81" fmla="*/ 6715760 h 6966171"/>
              <a:gd name="connsiteX82" fmla="*/ 10952480 w 12110720"/>
              <a:gd name="connsiteY82" fmla="*/ 6725920 h 6966171"/>
              <a:gd name="connsiteX83" fmla="*/ 10820400 w 12110720"/>
              <a:gd name="connsiteY83" fmla="*/ 6766560 h 6966171"/>
              <a:gd name="connsiteX84" fmla="*/ 10576560 w 12110720"/>
              <a:gd name="connsiteY84" fmla="*/ 6797040 h 6966171"/>
              <a:gd name="connsiteX85" fmla="*/ 10515600 w 12110720"/>
              <a:gd name="connsiteY85" fmla="*/ 6807200 h 6966171"/>
              <a:gd name="connsiteX86" fmla="*/ 9692640 w 12110720"/>
              <a:gd name="connsiteY86" fmla="*/ 6766560 h 6966171"/>
              <a:gd name="connsiteX87" fmla="*/ 9519920 w 12110720"/>
              <a:gd name="connsiteY87" fmla="*/ 6634480 h 6966171"/>
              <a:gd name="connsiteX88" fmla="*/ 9387840 w 12110720"/>
              <a:gd name="connsiteY88" fmla="*/ 6410960 h 6966171"/>
              <a:gd name="connsiteX89" fmla="*/ 9276080 w 12110720"/>
              <a:gd name="connsiteY89" fmla="*/ 6004560 h 6966171"/>
              <a:gd name="connsiteX90" fmla="*/ 9276080 w 12110720"/>
              <a:gd name="connsiteY90" fmla="*/ 5618480 h 6966171"/>
              <a:gd name="connsiteX91" fmla="*/ 9347200 w 12110720"/>
              <a:gd name="connsiteY91" fmla="*/ 5344160 h 6966171"/>
              <a:gd name="connsiteX92" fmla="*/ 9377680 w 12110720"/>
              <a:gd name="connsiteY92" fmla="*/ 5191760 h 6966171"/>
              <a:gd name="connsiteX93" fmla="*/ 9408160 w 12110720"/>
              <a:gd name="connsiteY93" fmla="*/ 5080000 h 6966171"/>
              <a:gd name="connsiteX94" fmla="*/ 9428480 w 12110720"/>
              <a:gd name="connsiteY94" fmla="*/ 4958080 h 6966171"/>
              <a:gd name="connsiteX95" fmla="*/ 9489440 w 12110720"/>
              <a:gd name="connsiteY95" fmla="*/ 4836160 h 6966171"/>
              <a:gd name="connsiteX96" fmla="*/ 9560560 w 12110720"/>
              <a:gd name="connsiteY96" fmla="*/ 4632960 h 6966171"/>
              <a:gd name="connsiteX97" fmla="*/ 9621520 w 12110720"/>
              <a:gd name="connsiteY97" fmla="*/ 4480560 h 6966171"/>
              <a:gd name="connsiteX98" fmla="*/ 9733280 w 12110720"/>
              <a:gd name="connsiteY98" fmla="*/ 4033520 h 6966171"/>
              <a:gd name="connsiteX99" fmla="*/ 9794240 w 12110720"/>
              <a:gd name="connsiteY99" fmla="*/ 3799840 h 6966171"/>
              <a:gd name="connsiteX100" fmla="*/ 9845040 w 12110720"/>
              <a:gd name="connsiteY100" fmla="*/ 3362960 h 6966171"/>
              <a:gd name="connsiteX101" fmla="*/ 9824720 w 12110720"/>
              <a:gd name="connsiteY101" fmla="*/ 2621280 h 6966171"/>
              <a:gd name="connsiteX102" fmla="*/ 9794240 w 12110720"/>
              <a:gd name="connsiteY102" fmla="*/ 2489200 h 6966171"/>
              <a:gd name="connsiteX103" fmla="*/ 9662160 w 12110720"/>
              <a:gd name="connsiteY103" fmla="*/ 2113280 h 6966171"/>
              <a:gd name="connsiteX104" fmla="*/ 9560560 w 12110720"/>
              <a:gd name="connsiteY104" fmla="*/ 1991360 h 6966171"/>
              <a:gd name="connsiteX105" fmla="*/ 9408160 w 12110720"/>
              <a:gd name="connsiteY105" fmla="*/ 1879600 h 6966171"/>
              <a:gd name="connsiteX106" fmla="*/ 9286240 w 12110720"/>
              <a:gd name="connsiteY106" fmla="*/ 1808480 h 6966171"/>
              <a:gd name="connsiteX107" fmla="*/ 9093200 w 12110720"/>
              <a:gd name="connsiteY107" fmla="*/ 1737360 h 6966171"/>
              <a:gd name="connsiteX108" fmla="*/ 8930640 w 12110720"/>
              <a:gd name="connsiteY108" fmla="*/ 1706880 h 6966171"/>
              <a:gd name="connsiteX109" fmla="*/ 8808720 w 12110720"/>
              <a:gd name="connsiteY109" fmla="*/ 1666240 h 6966171"/>
              <a:gd name="connsiteX110" fmla="*/ 8737600 w 12110720"/>
              <a:gd name="connsiteY110" fmla="*/ 1971040 h 6966171"/>
              <a:gd name="connsiteX111" fmla="*/ 8533964 w 12110720"/>
              <a:gd name="connsiteY111" fmla="*/ 1889760 h 6966171"/>
              <a:gd name="connsiteX112" fmla="*/ 8452902 w 12110720"/>
              <a:gd name="connsiteY112" fmla="*/ 1757680 h 6966171"/>
              <a:gd name="connsiteX113" fmla="*/ 7954480 w 12110720"/>
              <a:gd name="connsiteY113" fmla="*/ 1879600 h 6966171"/>
              <a:gd name="connsiteX114" fmla="*/ 7813041 w 12110720"/>
              <a:gd name="connsiteY114" fmla="*/ 1818640 h 6966171"/>
              <a:gd name="connsiteX115" fmla="*/ 7691120 w 12110720"/>
              <a:gd name="connsiteY115" fmla="*/ 1767840 h 6966171"/>
              <a:gd name="connsiteX116" fmla="*/ 7660640 w 12110720"/>
              <a:gd name="connsiteY116" fmla="*/ 1981200 h 6966171"/>
              <a:gd name="connsiteX117" fmla="*/ 7691120 w 12110720"/>
              <a:gd name="connsiteY117" fmla="*/ 2235200 h 6966171"/>
              <a:gd name="connsiteX118" fmla="*/ 7711440 w 12110720"/>
              <a:gd name="connsiteY118" fmla="*/ 2367280 h 6966171"/>
              <a:gd name="connsiteX119" fmla="*/ 7792720 w 12110720"/>
              <a:gd name="connsiteY119" fmla="*/ 2509520 h 6966171"/>
              <a:gd name="connsiteX120" fmla="*/ 7914640 w 12110720"/>
              <a:gd name="connsiteY120" fmla="*/ 2905760 h 6966171"/>
              <a:gd name="connsiteX121" fmla="*/ 7955280 w 12110720"/>
              <a:gd name="connsiteY121" fmla="*/ 3048000 h 6966171"/>
              <a:gd name="connsiteX122" fmla="*/ 8056880 w 12110720"/>
              <a:gd name="connsiteY122" fmla="*/ 3505200 h 6966171"/>
              <a:gd name="connsiteX123" fmla="*/ 8067040 w 12110720"/>
              <a:gd name="connsiteY123" fmla="*/ 3637280 h 6966171"/>
              <a:gd name="connsiteX124" fmla="*/ 7924800 w 12110720"/>
              <a:gd name="connsiteY124" fmla="*/ 3992880 h 6966171"/>
              <a:gd name="connsiteX125" fmla="*/ 7874000 w 12110720"/>
              <a:gd name="connsiteY125" fmla="*/ 4104640 h 6966171"/>
              <a:gd name="connsiteX126" fmla="*/ 7752080 w 12110720"/>
              <a:gd name="connsiteY126" fmla="*/ 4196080 h 6966171"/>
              <a:gd name="connsiteX127" fmla="*/ 7680960 w 12110720"/>
              <a:gd name="connsiteY127" fmla="*/ 4257040 h 6966171"/>
              <a:gd name="connsiteX128" fmla="*/ 7650480 w 12110720"/>
              <a:gd name="connsiteY128" fmla="*/ 4277360 h 6966171"/>
              <a:gd name="connsiteX129" fmla="*/ 7599680 w 12110720"/>
              <a:gd name="connsiteY129" fmla="*/ 4287520 h 6966171"/>
              <a:gd name="connsiteX130" fmla="*/ 7487920 w 12110720"/>
              <a:gd name="connsiteY130" fmla="*/ 4368800 h 6966171"/>
              <a:gd name="connsiteX131" fmla="*/ 6969760 w 12110720"/>
              <a:gd name="connsiteY131" fmla="*/ 4389120 h 6966171"/>
              <a:gd name="connsiteX132" fmla="*/ 6847840 w 12110720"/>
              <a:gd name="connsiteY132" fmla="*/ 4338320 h 6966171"/>
              <a:gd name="connsiteX133" fmla="*/ 6746240 w 12110720"/>
              <a:gd name="connsiteY133" fmla="*/ 4307840 h 6966171"/>
              <a:gd name="connsiteX134" fmla="*/ 6654800 w 12110720"/>
              <a:gd name="connsiteY134" fmla="*/ 4277360 h 6966171"/>
              <a:gd name="connsiteX135" fmla="*/ 6543040 w 12110720"/>
              <a:gd name="connsiteY135" fmla="*/ 4246880 h 6966171"/>
              <a:gd name="connsiteX136" fmla="*/ 6441440 w 12110720"/>
              <a:gd name="connsiteY136" fmla="*/ 4206240 h 6966171"/>
              <a:gd name="connsiteX137" fmla="*/ 6126480 w 12110720"/>
              <a:gd name="connsiteY137" fmla="*/ 4216400 h 6966171"/>
              <a:gd name="connsiteX138" fmla="*/ 6065520 w 12110720"/>
              <a:gd name="connsiteY138" fmla="*/ 4246880 h 6966171"/>
              <a:gd name="connsiteX139" fmla="*/ 5892800 w 12110720"/>
              <a:gd name="connsiteY139" fmla="*/ 4378960 h 6966171"/>
              <a:gd name="connsiteX140" fmla="*/ 5801360 w 12110720"/>
              <a:gd name="connsiteY140" fmla="*/ 4521200 h 6966171"/>
              <a:gd name="connsiteX141" fmla="*/ 5699760 w 12110720"/>
              <a:gd name="connsiteY141" fmla="*/ 4663440 h 6966171"/>
              <a:gd name="connsiteX142" fmla="*/ 5679440 w 12110720"/>
              <a:gd name="connsiteY142" fmla="*/ 4724400 h 6966171"/>
              <a:gd name="connsiteX143" fmla="*/ 5638800 w 12110720"/>
              <a:gd name="connsiteY143" fmla="*/ 4815840 h 6966171"/>
              <a:gd name="connsiteX144" fmla="*/ 5618480 w 12110720"/>
              <a:gd name="connsiteY144" fmla="*/ 4968240 h 6966171"/>
              <a:gd name="connsiteX145" fmla="*/ 5598160 w 12110720"/>
              <a:gd name="connsiteY145" fmla="*/ 5120640 h 6966171"/>
              <a:gd name="connsiteX146" fmla="*/ 5588000 w 12110720"/>
              <a:gd name="connsiteY146" fmla="*/ 5293360 h 6966171"/>
              <a:gd name="connsiteX147" fmla="*/ 5567680 w 12110720"/>
              <a:gd name="connsiteY147" fmla="*/ 5415280 h 6966171"/>
              <a:gd name="connsiteX148" fmla="*/ 5537200 w 12110720"/>
              <a:gd name="connsiteY148" fmla="*/ 5933440 h 6966171"/>
              <a:gd name="connsiteX149" fmla="*/ 5527040 w 12110720"/>
              <a:gd name="connsiteY149" fmla="*/ 6004560 h 6966171"/>
              <a:gd name="connsiteX150" fmla="*/ 5496560 w 12110720"/>
              <a:gd name="connsiteY150" fmla="*/ 6106160 h 6966171"/>
              <a:gd name="connsiteX151" fmla="*/ 5476240 w 12110720"/>
              <a:gd name="connsiteY151" fmla="*/ 6197600 h 6966171"/>
              <a:gd name="connsiteX152" fmla="*/ 5405120 w 12110720"/>
              <a:gd name="connsiteY152" fmla="*/ 6309360 h 6966171"/>
              <a:gd name="connsiteX153" fmla="*/ 5323840 w 12110720"/>
              <a:gd name="connsiteY153" fmla="*/ 6400800 h 6966171"/>
              <a:gd name="connsiteX154" fmla="*/ 5029200 w 12110720"/>
              <a:gd name="connsiteY154" fmla="*/ 6604000 h 6966171"/>
              <a:gd name="connsiteX155" fmla="*/ 4805680 w 12110720"/>
              <a:gd name="connsiteY155" fmla="*/ 6705600 h 6966171"/>
              <a:gd name="connsiteX156" fmla="*/ 4744720 w 12110720"/>
              <a:gd name="connsiteY156" fmla="*/ 6736080 h 6966171"/>
              <a:gd name="connsiteX157" fmla="*/ 4592320 w 12110720"/>
              <a:gd name="connsiteY157" fmla="*/ 6797040 h 6966171"/>
              <a:gd name="connsiteX158" fmla="*/ 4307840 w 12110720"/>
              <a:gd name="connsiteY158" fmla="*/ 6888480 h 6966171"/>
              <a:gd name="connsiteX159" fmla="*/ 4145280 w 12110720"/>
              <a:gd name="connsiteY159" fmla="*/ 6908800 h 6966171"/>
              <a:gd name="connsiteX160" fmla="*/ 4003040 w 12110720"/>
              <a:gd name="connsiteY160" fmla="*/ 6939280 h 6966171"/>
              <a:gd name="connsiteX161" fmla="*/ 3210560 w 12110720"/>
              <a:gd name="connsiteY161" fmla="*/ 6949440 h 6966171"/>
              <a:gd name="connsiteX162" fmla="*/ 2286000 w 12110720"/>
              <a:gd name="connsiteY162" fmla="*/ 6949440 h 6966171"/>
              <a:gd name="connsiteX163" fmla="*/ 2072640 w 12110720"/>
              <a:gd name="connsiteY163" fmla="*/ 6929120 h 6966171"/>
              <a:gd name="connsiteX164" fmla="*/ 1950720 w 12110720"/>
              <a:gd name="connsiteY164" fmla="*/ 6898640 h 6966171"/>
              <a:gd name="connsiteX165" fmla="*/ 1798320 w 12110720"/>
              <a:gd name="connsiteY165" fmla="*/ 6847840 h 6966171"/>
              <a:gd name="connsiteX166" fmla="*/ 1625600 w 12110720"/>
              <a:gd name="connsiteY166" fmla="*/ 6807200 h 6966171"/>
              <a:gd name="connsiteX167" fmla="*/ 1452880 w 12110720"/>
              <a:gd name="connsiteY167" fmla="*/ 6746240 h 6966171"/>
              <a:gd name="connsiteX168" fmla="*/ 1320800 w 12110720"/>
              <a:gd name="connsiteY168" fmla="*/ 6664960 h 6966171"/>
              <a:gd name="connsiteX169" fmla="*/ 1076960 w 12110720"/>
              <a:gd name="connsiteY169" fmla="*/ 6573520 h 6966171"/>
              <a:gd name="connsiteX170" fmla="*/ 1005840 w 12110720"/>
              <a:gd name="connsiteY170" fmla="*/ 6522720 h 6966171"/>
              <a:gd name="connsiteX171" fmla="*/ 762000 w 12110720"/>
              <a:gd name="connsiteY171" fmla="*/ 6350000 h 6966171"/>
              <a:gd name="connsiteX172" fmla="*/ 406400 w 12110720"/>
              <a:gd name="connsiteY172" fmla="*/ 5943600 h 6966171"/>
              <a:gd name="connsiteX173" fmla="*/ 264160 w 12110720"/>
              <a:gd name="connsiteY173" fmla="*/ 5527040 h 6966171"/>
              <a:gd name="connsiteX174" fmla="*/ 243840 w 12110720"/>
              <a:gd name="connsiteY174" fmla="*/ 5455920 h 6966171"/>
              <a:gd name="connsiteX175" fmla="*/ 203200 w 12110720"/>
              <a:gd name="connsiteY175" fmla="*/ 5262880 h 6966171"/>
              <a:gd name="connsiteX176" fmla="*/ 193040 w 12110720"/>
              <a:gd name="connsiteY176" fmla="*/ 5008880 h 6966171"/>
              <a:gd name="connsiteX177" fmla="*/ 182880 w 12110720"/>
              <a:gd name="connsiteY177" fmla="*/ 4815840 h 6966171"/>
              <a:gd name="connsiteX178" fmla="*/ 172720 w 12110720"/>
              <a:gd name="connsiteY178" fmla="*/ 4582160 h 6966171"/>
              <a:gd name="connsiteX179" fmla="*/ 162560 w 12110720"/>
              <a:gd name="connsiteY179" fmla="*/ 2875280 h 6966171"/>
              <a:gd name="connsiteX180" fmla="*/ 121920 w 12110720"/>
              <a:gd name="connsiteY180" fmla="*/ 2550160 h 6966171"/>
              <a:gd name="connsiteX181" fmla="*/ 101600 w 12110720"/>
              <a:gd name="connsiteY181" fmla="*/ 2346960 h 6966171"/>
              <a:gd name="connsiteX182" fmla="*/ 91440 w 12110720"/>
              <a:gd name="connsiteY182" fmla="*/ 2133600 h 6966171"/>
              <a:gd name="connsiteX183" fmla="*/ 81280 w 12110720"/>
              <a:gd name="connsiteY183" fmla="*/ 1757680 h 6966171"/>
              <a:gd name="connsiteX184" fmla="*/ 71120 w 12110720"/>
              <a:gd name="connsiteY184" fmla="*/ 1605280 h 6966171"/>
              <a:gd name="connsiteX185" fmla="*/ 40640 w 12110720"/>
              <a:gd name="connsiteY185" fmla="*/ 1341120 h 6966171"/>
              <a:gd name="connsiteX186" fmla="*/ 0 w 12110720"/>
              <a:gd name="connsiteY186" fmla="*/ 782320 h 6966171"/>
              <a:gd name="connsiteX187" fmla="*/ 30480 w 12110720"/>
              <a:gd name="connsiteY187" fmla="*/ 477520 h 6966171"/>
              <a:gd name="connsiteX188" fmla="*/ 71120 w 12110720"/>
              <a:gd name="connsiteY188" fmla="*/ 406400 h 6966171"/>
              <a:gd name="connsiteX189" fmla="*/ 447040 w 12110720"/>
              <a:gd name="connsiteY189" fmla="*/ 142240 h 6966171"/>
              <a:gd name="connsiteX190" fmla="*/ 680720 w 12110720"/>
              <a:gd name="connsiteY190" fmla="*/ 30480 h 6966171"/>
              <a:gd name="connsiteX191" fmla="*/ 955040 w 12110720"/>
              <a:gd name="connsiteY191" fmla="*/ 0 h 6966171"/>
              <a:gd name="connsiteX192" fmla="*/ 1432560 w 12110720"/>
              <a:gd name="connsiteY192" fmla="*/ 50800 h 6966171"/>
              <a:gd name="connsiteX193" fmla="*/ 1656080 w 12110720"/>
              <a:gd name="connsiteY193" fmla="*/ 213360 h 6966171"/>
              <a:gd name="connsiteX194" fmla="*/ 1747520 w 12110720"/>
              <a:gd name="connsiteY194" fmla="*/ 304800 h 6966171"/>
              <a:gd name="connsiteX195" fmla="*/ 1788160 w 12110720"/>
              <a:gd name="connsiteY195" fmla="*/ 396240 h 6966171"/>
              <a:gd name="connsiteX196" fmla="*/ 1838960 w 12110720"/>
              <a:gd name="connsiteY196" fmla="*/ 497840 h 6966171"/>
              <a:gd name="connsiteX197" fmla="*/ 1859280 w 12110720"/>
              <a:gd name="connsiteY197" fmla="*/ 599440 h 6966171"/>
              <a:gd name="connsiteX198" fmla="*/ 1879600 w 12110720"/>
              <a:gd name="connsiteY198" fmla="*/ 792480 h 6966171"/>
              <a:gd name="connsiteX199" fmla="*/ 1869440 w 12110720"/>
              <a:gd name="connsiteY199" fmla="*/ 894080 h 6966171"/>
              <a:gd name="connsiteX200" fmla="*/ 1838960 w 12110720"/>
              <a:gd name="connsiteY200" fmla="*/ 924560 h 6966171"/>
              <a:gd name="connsiteX201" fmla="*/ 1818640 w 12110720"/>
              <a:gd name="connsiteY201" fmla="*/ 985520 h 6966171"/>
              <a:gd name="connsiteX0" fmla="*/ 1798320 w 12110720"/>
              <a:gd name="connsiteY0" fmla="*/ 782320 h 6966171"/>
              <a:gd name="connsiteX1" fmla="*/ 1828800 w 12110720"/>
              <a:gd name="connsiteY1" fmla="*/ 1290320 h 6966171"/>
              <a:gd name="connsiteX2" fmla="*/ 1818640 w 12110720"/>
              <a:gd name="connsiteY2" fmla="*/ 2204720 h 6966171"/>
              <a:gd name="connsiteX3" fmla="*/ 1798320 w 12110720"/>
              <a:gd name="connsiteY3" fmla="*/ 2997200 h 6966171"/>
              <a:gd name="connsiteX4" fmla="*/ 1808480 w 12110720"/>
              <a:gd name="connsiteY4" fmla="*/ 3688080 h 6966171"/>
              <a:gd name="connsiteX5" fmla="*/ 1818640 w 12110720"/>
              <a:gd name="connsiteY5" fmla="*/ 3789680 h 6966171"/>
              <a:gd name="connsiteX6" fmla="*/ 1828800 w 12110720"/>
              <a:gd name="connsiteY6" fmla="*/ 3952240 h 6966171"/>
              <a:gd name="connsiteX7" fmla="*/ 1849120 w 12110720"/>
              <a:gd name="connsiteY7" fmla="*/ 4124960 h 6966171"/>
              <a:gd name="connsiteX8" fmla="*/ 1899920 w 12110720"/>
              <a:gd name="connsiteY8" fmla="*/ 4328160 h 6966171"/>
              <a:gd name="connsiteX9" fmla="*/ 1930400 w 12110720"/>
              <a:gd name="connsiteY9" fmla="*/ 4399280 h 6966171"/>
              <a:gd name="connsiteX10" fmla="*/ 2346960 w 12110720"/>
              <a:gd name="connsiteY10" fmla="*/ 4704080 h 6966171"/>
              <a:gd name="connsiteX11" fmla="*/ 2529840 w 12110720"/>
              <a:gd name="connsiteY11" fmla="*/ 4836160 h 6966171"/>
              <a:gd name="connsiteX12" fmla="*/ 2631440 w 12110720"/>
              <a:gd name="connsiteY12" fmla="*/ 4876800 h 6966171"/>
              <a:gd name="connsiteX13" fmla="*/ 2824480 w 12110720"/>
              <a:gd name="connsiteY13" fmla="*/ 4998720 h 6966171"/>
              <a:gd name="connsiteX14" fmla="*/ 2905760 w 12110720"/>
              <a:gd name="connsiteY14" fmla="*/ 5039360 h 6966171"/>
              <a:gd name="connsiteX15" fmla="*/ 3119120 w 12110720"/>
              <a:gd name="connsiteY15" fmla="*/ 5140960 h 6966171"/>
              <a:gd name="connsiteX16" fmla="*/ 3180080 w 12110720"/>
              <a:gd name="connsiteY16" fmla="*/ 5171440 h 6966171"/>
              <a:gd name="connsiteX17" fmla="*/ 3302000 w 12110720"/>
              <a:gd name="connsiteY17" fmla="*/ 5201920 h 6966171"/>
              <a:gd name="connsiteX18" fmla="*/ 3484880 w 12110720"/>
              <a:gd name="connsiteY18" fmla="*/ 5232400 h 6966171"/>
              <a:gd name="connsiteX19" fmla="*/ 3688080 w 12110720"/>
              <a:gd name="connsiteY19" fmla="*/ 5262880 h 6966171"/>
              <a:gd name="connsiteX20" fmla="*/ 3911600 w 12110720"/>
              <a:gd name="connsiteY20" fmla="*/ 5252720 h 6966171"/>
              <a:gd name="connsiteX21" fmla="*/ 4104640 w 12110720"/>
              <a:gd name="connsiteY21" fmla="*/ 5110480 h 6966171"/>
              <a:gd name="connsiteX22" fmla="*/ 4145280 w 12110720"/>
              <a:gd name="connsiteY22" fmla="*/ 5039360 h 6966171"/>
              <a:gd name="connsiteX23" fmla="*/ 4196080 w 12110720"/>
              <a:gd name="connsiteY23" fmla="*/ 4978400 h 6966171"/>
              <a:gd name="connsiteX24" fmla="*/ 4246880 w 12110720"/>
              <a:gd name="connsiteY24" fmla="*/ 4856480 h 6966171"/>
              <a:gd name="connsiteX25" fmla="*/ 4267200 w 12110720"/>
              <a:gd name="connsiteY25" fmla="*/ 4714240 h 6966171"/>
              <a:gd name="connsiteX26" fmla="*/ 4287520 w 12110720"/>
              <a:gd name="connsiteY26" fmla="*/ 4602480 h 6966171"/>
              <a:gd name="connsiteX27" fmla="*/ 4277360 w 12110720"/>
              <a:gd name="connsiteY27" fmla="*/ 4216400 h 6966171"/>
              <a:gd name="connsiteX28" fmla="*/ 4104640 w 12110720"/>
              <a:gd name="connsiteY28" fmla="*/ 3881120 h 6966171"/>
              <a:gd name="connsiteX29" fmla="*/ 3931920 w 12110720"/>
              <a:gd name="connsiteY29" fmla="*/ 3444240 h 6966171"/>
              <a:gd name="connsiteX30" fmla="*/ 3891280 w 12110720"/>
              <a:gd name="connsiteY30" fmla="*/ 3119120 h 6966171"/>
              <a:gd name="connsiteX31" fmla="*/ 3901440 w 12110720"/>
              <a:gd name="connsiteY31" fmla="*/ 2509520 h 6966171"/>
              <a:gd name="connsiteX32" fmla="*/ 3952240 w 12110720"/>
              <a:gd name="connsiteY32" fmla="*/ 2255520 h 6966171"/>
              <a:gd name="connsiteX33" fmla="*/ 3992880 w 12110720"/>
              <a:gd name="connsiteY33" fmla="*/ 2123440 h 6966171"/>
              <a:gd name="connsiteX34" fmla="*/ 4023360 w 12110720"/>
              <a:gd name="connsiteY34" fmla="*/ 2001520 h 6966171"/>
              <a:gd name="connsiteX35" fmla="*/ 4236720 w 12110720"/>
              <a:gd name="connsiteY35" fmla="*/ 1747520 h 6966171"/>
              <a:gd name="connsiteX36" fmla="*/ 4287520 w 12110720"/>
              <a:gd name="connsiteY36" fmla="*/ 1717040 h 6966171"/>
              <a:gd name="connsiteX37" fmla="*/ 4511040 w 12110720"/>
              <a:gd name="connsiteY37" fmla="*/ 1564640 h 6966171"/>
              <a:gd name="connsiteX38" fmla="*/ 4744720 w 12110720"/>
              <a:gd name="connsiteY38" fmla="*/ 1422400 h 6966171"/>
              <a:gd name="connsiteX39" fmla="*/ 5100320 w 12110720"/>
              <a:gd name="connsiteY39" fmla="*/ 1229360 h 6966171"/>
              <a:gd name="connsiteX40" fmla="*/ 6065520 w 12110720"/>
              <a:gd name="connsiteY40" fmla="*/ 1229360 h 6966171"/>
              <a:gd name="connsiteX41" fmla="*/ 6309360 w 12110720"/>
              <a:gd name="connsiteY41" fmla="*/ 1198880 h 6966171"/>
              <a:gd name="connsiteX42" fmla="*/ 6522720 w 12110720"/>
              <a:gd name="connsiteY42" fmla="*/ 1178560 h 6966171"/>
              <a:gd name="connsiteX43" fmla="*/ 6878320 w 12110720"/>
              <a:gd name="connsiteY43" fmla="*/ 1137920 h 6966171"/>
              <a:gd name="connsiteX44" fmla="*/ 7000240 w 12110720"/>
              <a:gd name="connsiteY44" fmla="*/ 1107440 h 6966171"/>
              <a:gd name="connsiteX45" fmla="*/ 7284720 w 12110720"/>
              <a:gd name="connsiteY45" fmla="*/ 1005840 h 6966171"/>
              <a:gd name="connsiteX46" fmla="*/ 7863840 w 12110720"/>
              <a:gd name="connsiteY46" fmla="*/ 863600 h 6966171"/>
              <a:gd name="connsiteX47" fmla="*/ 8036560 w 12110720"/>
              <a:gd name="connsiteY47" fmla="*/ 812800 h 6966171"/>
              <a:gd name="connsiteX48" fmla="*/ 8453120 w 12110720"/>
              <a:gd name="connsiteY48" fmla="*/ 731520 h 6966171"/>
              <a:gd name="connsiteX49" fmla="*/ 8737600 w 12110720"/>
              <a:gd name="connsiteY49" fmla="*/ 670560 h 6966171"/>
              <a:gd name="connsiteX50" fmla="*/ 9083040 w 12110720"/>
              <a:gd name="connsiteY50" fmla="*/ 640080 h 6966171"/>
              <a:gd name="connsiteX51" fmla="*/ 10393680 w 12110720"/>
              <a:gd name="connsiteY51" fmla="*/ 670560 h 6966171"/>
              <a:gd name="connsiteX52" fmla="*/ 10769600 w 12110720"/>
              <a:gd name="connsiteY52" fmla="*/ 863600 h 6966171"/>
              <a:gd name="connsiteX53" fmla="*/ 10901680 w 12110720"/>
              <a:gd name="connsiteY53" fmla="*/ 914400 h 6966171"/>
              <a:gd name="connsiteX54" fmla="*/ 10972800 w 12110720"/>
              <a:gd name="connsiteY54" fmla="*/ 965200 h 6966171"/>
              <a:gd name="connsiteX55" fmla="*/ 11247120 w 12110720"/>
              <a:gd name="connsiteY55" fmla="*/ 1158240 h 6966171"/>
              <a:gd name="connsiteX56" fmla="*/ 11501120 w 12110720"/>
              <a:gd name="connsiteY56" fmla="*/ 1341120 h 6966171"/>
              <a:gd name="connsiteX57" fmla="*/ 11775440 w 12110720"/>
              <a:gd name="connsiteY57" fmla="*/ 1798320 h 6966171"/>
              <a:gd name="connsiteX58" fmla="*/ 11846560 w 12110720"/>
              <a:gd name="connsiteY58" fmla="*/ 2001520 h 6966171"/>
              <a:gd name="connsiteX59" fmla="*/ 11866880 w 12110720"/>
              <a:gd name="connsiteY59" fmla="*/ 2153920 h 6966171"/>
              <a:gd name="connsiteX60" fmla="*/ 11897360 w 12110720"/>
              <a:gd name="connsiteY60" fmla="*/ 2286000 h 6966171"/>
              <a:gd name="connsiteX61" fmla="*/ 11948160 w 12110720"/>
              <a:gd name="connsiteY61" fmla="*/ 2580640 h 6966171"/>
              <a:gd name="connsiteX62" fmla="*/ 11978640 w 12110720"/>
              <a:gd name="connsiteY62" fmla="*/ 2824480 h 6966171"/>
              <a:gd name="connsiteX63" fmla="*/ 12039600 w 12110720"/>
              <a:gd name="connsiteY63" fmla="*/ 3119120 h 6966171"/>
              <a:gd name="connsiteX64" fmla="*/ 12080240 w 12110720"/>
              <a:gd name="connsiteY64" fmla="*/ 3525520 h 6966171"/>
              <a:gd name="connsiteX65" fmla="*/ 12090400 w 12110720"/>
              <a:gd name="connsiteY65" fmla="*/ 3840480 h 6966171"/>
              <a:gd name="connsiteX66" fmla="*/ 12100560 w 12110720"/>
              <a:gd name="connsiteY66" fmla="*/ 3952240 h 6966171"/>
              <a:gd name="connsiteX67" fmla="*/ 12110720 w 12110720"/>
              <a:gd name="connsiteY67" fmla="*/ 4084320 h 6966171"/>
              <a:gd name="connsiteX68" fmla="*/ 12100560 w 12110720"/>
              <a:gd name="connsiteY68" fmla="*/ 5008880 h 6966171"/>
              <a:gd name="connsiteX69" fmla="*/ 12080240 w 12110720"/>
              <a:gd name="connsiteY69" fmla="*/ 5273040 h 6966171"/>
              <a:gd name="connsiteX70" fmla="*/ 12049760 w 12110720"/>
              <a:gd name="connsiteY70" fmla="*/ 5374640 h 6966171"/>
              <a:gd name="connsiteX71" fmla="*/ 12009120 w 12110720"/>
              <a:gd name="connsiteY71" fmla="*/ 5567680 h 6966171"/>
              <a:gd name="connsiteX72" fmla="*/ 11938000 w 12110720"/>
              <a:gd name="connsiteY72" fmla="*/ 5730240 h 6966171"/>
              <a:gd name="connsiteX73" fmla="*/ 11907520 w 12110720"/>
              <a:gd name="connsiteY73" fmla="*/ 5801360 h 6966171"/>
              <a:gd name="connsiteX74" fmla="*/ 11846560 w 12110720"/>
              <a:gd name="connsiteY74" fmla="*/ 5913120 h 6966171"/>
              <a:gd name="connsiteX75" fmla="*/ 11785600 w 12110720"/>
              <a:gd name="connsiteY75" fmla="*/ 6024880 h 6966171"/>
              <a:gd name="connsiteX76" fmla="*/ 11744960 w 12110720"/>
              <a:gd name="connsiteY76" fmla="*/ 6106160 h 6966171"/>
              <a:gd name="connsiteX77" fmla="*/ 11714480 w 12110720"/>
              <a:gd name="connsiteY77" fmla="*/ 6136640 h 6966171"/>
              <a:gd name="connsiteX78" fmla="*/ 11602720 w 12110720"/>
              <a:gd name="connsiteY78" fmla="*/ 6299200 h 6966171"/>
              <a:gd name="connsiteX79" fmla="*/ 11308080 w 12110720"/>
              <a:gd name="connsiteY79" fmla="*/ 6593840 h 6966171"/>
              <a:gd name="connsiteX80" fmla="*/ 11216640 w 12110720"/>
              <a:gd name="connsiteY80" fmla="*/ 6675120 h 6966171"/>
              <a:gd name="connsiteX81" fmla="*/ 11023600 w 12110720"/>
              <a:gd name="connsiteY81" fmla="*/ 6715760 h 6966171"/>
              <a:gd name="connsiteX82" fmla="*/ 10952480 w 12110720"/>
              <a:gd name="connsiteY82" fmla="*/ 6725920 h 6966171"/>
              <a:gd name="connsiteX83" fmla="*/ 10820400 w 12110720"/>
              <a:gd name="connsiteY83" fmla="*/ 6766560 h 6966171"/>
              <a:gd name="connsiteX84" fmla="*/ 10576560 w 12110720"/>
              <a:gd name="connsiteY84" fmla="*/ 6797040 h 6966171"/>
              <a:gd name="connsiteX85" fmla="*/ 10515600 w 12110720"/>
              <a:gd name="connsiteY85" fmla="*/ 6807200 h 6966171"/>
              <a:gd name="connsiteX86" fmla="*/ 9692640 w 12110720"/>
              <a:gd name="connsiteY86" fmla="*/ 6766560 h 6966171"/>
              <a:gd name="connsiteX87" fmla="*/ 9519920 w 12110720"/>
              <a:gd name="connsiteY87" fmla="*/ 6634480 h 6966171"/>
              <a:gd name="connsiteX88" fmla="*/ 9387840 w 12110720"/>
              <a:gd name="connsiteY88" fmla="*/ 6410960 h 6966171"/>
              <a:gd name="connsiteX89" fmla="*/ 9276080 w 12110720"/>
              <a:gd name="connsiteY89" fmla="*/ 6004560 h 6966171"/>
              <a:gd name="connsiteX90" fmla="*/ 9276080 w 12110720"/>
              <a:gd name="connsiteY90" fmla="*/ 5618480 h 6966171"/>
              <a:gd name="connsiteX91" fmla="*/ 9347200 w 12110720"/>
              <a:gd name="connsiteY91" fmla="*/ 5344160 h 6966171"/>
              <a:gd name="connsiteX92" fmla="*/ 9377680 w 12110720"/>
              <a:gd name="connsiteY92" fmla="*/ 5191760 h 6966171"/>
              <a:gd name="connsiteX93" fmla="*/ 9408160 w 12110720"/>
              <a:gd name="connsiteY93" fmla="*/ 5080000 h 6966171"/>
              <a:gd name="connsiteX94" fmla="*/ 9428480 w 12110720"/>
              <a:gd name="connsiteY94" fmla="*/ 4958080 h 6966171"/>
              <a:gd name="connsiteX95" fmla="*/ 9489440 w 12110720"/>
              <a:gd name="connsiteY95" fmla="*/ 4836160 h 6966171"/>
              <a:gd name="connsiteX96" fmla="*/ 9560560 w 12110720"/>
              <a:gd name="connsiteY96" fmla="*/ 4632960 h 6966171"/>
              <a:gd name="connsiteX97" fmla="*/ 9621520 w 12110720"/>
              <a:gd name="connsiteY97" fmla="*/ 4480560 h 6966171"/>
              <a:gd name="connsiteX98" fmla="*/ 9733280 w 12110720"/>
              <a:gd name="connsiteY98" fmla="*/ 4033520 h 6966171"/>
              <a:gd name="connsiteX99" fmla="*/ 9794240 w 12110720"/>
              <a:gd name="connsiteY99" fmla="*/ 3799840 h 6966171"/>
              <a:gd name="connsiteX100" fmla="*/ 9845040 w 12110720"/>
              <a:gd name="connsiteY100" fmla="*/ 3362960 h 6966171"/>
              <a:gd name="connsiteX101" fmla="*/ 9824720 w 12110720"/>
              <a:gd name="connsiteY101" fmla="*/ 2621280 h 6966171"/>
              <a:gd name="connsiteX102" fmla="*/ 9794240 w 12110720"/>
              <a:gd name="connsiteY102" fmla="*/ 2489200 h 6966171"/>
              <a:gd name="connsiteX103" fmla="*/ 9662160 w 12110720"/>
              <a:gd name="connsiteY103" fmla="*/ 2113280 h 6966171"/>
              <a:gd name="connsiteX104" fmla="*/ 9560560 w 12110720"/>
              <a:gd name="connsiteY104" fmla="*/ 1991360 h 6966171"/>
              <a:gd name="connsiteX105" fmla="*/ 9408160 w 12110720"/>
              <a:gd name="connsiteY105" fmla="*/ 1879600 h 6966171"/>
              <a:gd name="connsiteX106" fmla="*/ 9286240 w 12110720"/>
              <a:gd name="connsiteY106" fmla="*/ 1808480 h 6966171"/>
              <a:gd name="connsiteX107" fmla="*/ 9093200 w 12110720"/>
              <a:gd name="connsiteY107" fmla="*/ 1737360 h 6966171"/>
              <a:gd name="connsiteX108" fmla="*/ 8930640 w 12110720"/>
              <a:gd name="connsiteY108" fmla="*/ 1706880 h 6966171"/>
              <a:gd name="connsiteX109" fmla="*/ 9020553 w 12110720"/>
              <a:gd name="connsiteY109" fmla="*/ 2001520 h 6966171"/>
              <a:gd name="connsiteX110" fmla="*/ 8737600 w 12110720"/>
              <a:gd name="connsiteY110" fmla="*/ 1971040 h 6966171"/>
              <a:gd name="connsiteX111" fmla="*/ 8533964 w 12110720"/>
              <a:gd name="connsiteY111" fmla="*/ 1889760 h 6966171"/>
              <a:gd name="connsiteX112" fmla="*/ 8452902 w 12110720"/>
              <a:gd name="connsiteY112" fmla="*/ 1757680 h 6966171"/>
              <a:gd name="connsiteX113" fmla="*/ 7954480 w 12110720"/>
              <a:gd name="connsiteY113" fmla="*/ 1879600 h 6966171"/>
              <a:gd name="connsiteX114" fmla="*/ 7813041 w 12110720"/>
              <a:gd name="connsiteY114" fmla="*/ 1818640 h 6966171"/>
              <a:gd name="connsiteX115" fmla="*/ 7691120 w 12110720"/>
              <a:gd name="connsiteY115" fmla="*/ 1767840 h 6966171"/>
              <a:gd name="connsiteX116" fmla="*/ 7660640 w 12110720"/>
              <a:gd name="connsiteY116" fmla="*/ 1981200 h 6966171"/>
              <a:gd name="connsiteX117" fmla="*/ 7691120 w 12110720"/>
              <a:gd name="connsiteY117" fmla="*/ 2235200 h 6966171"/>
              <a:gd name="connsiteX118" fmla="*/ 7711440 w 12110720"/>
              <a:gd name="connsiteY118" fmla="*/ 2367280 h 6966171"/>
              <a:gd name="connsiteX119" fmla="*/ 7792720 w 12110720"/>
              <a:gd name="connsiteY119" fmla="*/ 2509520 h 6966171"/>
              <a:gd name="connsiteX120" fmla="*/ 7914640 w 12110720"/>
              <a:gd name="connsiteY120" fmla="*/ 2905760 h 6966171"/>
              <a:gd name="connsiteX121" fmla="*/ 7955280 w 12110720"/>
              <a:gd name="connsiteY121" fmla="*/ 3048000 h 6966171"/>
              <a:gd name="connsiteX122" fmla="*/ 8056880 w 12110720"/>
              <a:gd name="connsiteY122" fmla="*/ 3505200 h 6966171"/>
              <a:gd name="connsiteX123" fmla="*/ 8067040 w 12110720"/>
              <a:gd name="connsiteY123" fmla="*/ 3637280 h 6966171"/>
              <a:gd name="connsiteX124" fmla="*/ 7924800 w 12110720"/>
              <a:gd name="connsiteY124" fmla="*/ 3992880 h 6966171"/>
              <a:gd name="connsiteX125" fmla="*/ 7874000 w 12110720"/>
              <a:gd name="connsiteY125" fmla="*/ 4104640 h 6966171"/>
              <a:gd name="connsiteX126" fmla="*/ 7752080 w 12110720"/>
              <a:gd name="connsiteY126" fmla="*/ 4196080 h 6966171"/>
              <a:gd name="connsiteX127" fmla="*/ 7680960 w 12110720"/>
              <a:gd name="connsiteY127" fmla="*/ 4257040 h 6966171"/>
              <a:gd name="connsiteX128" fmla="*/ 7650480 w 12110720"/>
              <a:gd name="connsiteY128" fmla="*/ 4277360 h 6966171"/>
              <a:gd name="connsiteX129" fmla="*/ 7599680 w 12110720"/>
              <a:gd name="connsiteY129" fmla="*/ 4287520 h 6966171"/>
              <a:gd name="connsiteX130" fmla="*/ 7487920 w 12110720"/>
              <a:gd name="connsiteY130" fmla="*/ 4368800 h 6966171"/>
              <a:gd name="connsiteX131" fmla="*/ 6969760 w 12110720"/>
              <a:gd name="connsiteY131" fmla="*/ 4389120 h 6966171"/>
              <a:gd name="connsiteX132" fmla="*/ 6847840 w 12110720"/>
              <a:gd name="connsiteY132" fmla="*/ 4338320 h 6966171"/>
              <a:gd name="connsiteX133" fmla="*/ 6746240 w 12110720"/>
              <a:gd name="connsiteY133" fmla="*/ 4307840 h 6966171"/>
              <a:gd name="connsiteX134" fmla="*/ 6654800 w 12110720"/>
              <a:gd name="connsiteY134" fmla="*/ 4277360 h 6966171"/>
              <a:gd name="connsiteX135" fmla="*/ 6543040 w 12110720"/>
              <a:gd name="connsiteY135" fmla="*/ 4246880 h 6966171"/>
              <a:gd name="connsiteX136" fmla="*/ 6441440 w 12110720"/>
              <a:gd name="connsiteY136" fmla="*/ 4206240 h 6966171"/>
              <a:gd name="connsiteX137" fmla="*/ 6126480 w 12110720"/>
              <a:gd name="connsiteY137" fmla="*/ 4216400 h 6966171"/>
              <a:gd name="connsiteX138" fmla="*/ 6065520 w 12110720"/>
              <a:gd name="connsiteY138" fmla="*/ 4246880 h 6966171"/>
              <a:gd name="connsiteX139" fmla="*/ 5892800 w 12110720"/>
              <a:gd name="connsiteY139" fmla="*/ 4378960 h 6966171"/>
              <a:gd name="connsiteX140" fmla="*/ 5801360 w 12110720"/>
              <a:gd name="connsiteY140" fmla="*/ 4521200 h 6966171"/>
              <a:gd name="connsiteX141" fmla="*/ 5699760 w 12110720"/>
              <a:gd name="connsiteY141" fmla="*/ 4663440 h 6966171"/>
              <a:gd name="connsiteX142" fmla="*/ 5679440 w 12110720"/>
              <a:gd name="connsiteY142" fmla="*/ 4724400 h 6966171"/>
              <a:gd name="connsiteX143" fmla="*/ 5638800 w 12110720"/>
              <a:gd name="connsiteY143" fmla="*/ 4815840 h 6966171"/>
              <a:gd name="connsiteX144" fmla="*/ 5618480 w 12110720"/>
              <a:gd name="connsiteY144" fmla="*/ 4968240 h 6966171"/>
              <a:gd name="connsiteX145" fmla="*/ 5598160 w 12110720"/>
              <a:gd name="connsiteY145" fmla="*/ 5120640 h 6966171"/>
              <a:gd name="connsiteX146" fmla="*/ 5588000 w 12110720"/>
              <a:gd name="connsiteY146" fmla="*/ 5293360 h 6966171"/>
              <a:gd name="connsiteX147" fmla="*/ 5567680 w 12110720"/>
              <a:gd name="connsiteY147" fmla="*/ 5415280 h 6966171"/>
              <a:gd name="connsiteX148" fmla="*/ 5537200 w 12110720"/>
              <a:gd name="connsiteY148" fmla="*/ 5933440 h 6966171"/>
              <a:gd name="connsiteX149" fmla="*/ 5527040 w 12110720"/>
              <a:gd name="connsiteY149" fmla="*/ 6004560 h 6966171"/>
              <a:gd name="connsiteX150" fmla="*/ 5496560 w 12110720"/>
              <a:gd name="connsiteY150" fmla="*/ 6106160 h 6966171"/>
              <a:gd name="connsiteX151" fmla="*/ 5476240 w 12110720"/>
              <a:gd name="connsiteY151" fmla="*/ 6197600 h 6966171"/>
              <a:gd name="connsiteX152" fmla="*/ 5405120 w 12110720"/>
              <a:gd name="connsiteY152" fmla="*/ 6309360 h 6966171"/>
              <a:gd name="connsiteX153" fmla="*/ 5323840 w 12110720"/>
              <a:gd name="connsiteY153" fmla="*/ 6400800 h 6966171"/>
              <a:gd name="connsiteX154" fmla="*/ 5029200 w 12110720"/>
              <a:gd name="connsiteY154" fmla="*/ 6604000 h 6966171"/>
              <a:gd name="connsiteX155" fmla="*/ 4805680 w 12110720"/>
              <a:gd name="connsiteY155" fmla="*/ 6705600 h 6966171"/>
              <a:gd name="connsiteX156" fmla="*/ 4744720 w 12110720"/>
              <a:gd name="connsiteY156" fmla="*/ 6736080 h 6966171"/>
              <a:gd name="connsiteX157" fmla="*/ 4592320 w 12110720"/>
              <a:gd name="connsiteY157" fmla="*/ 6797040 h 6966171"/>
              <a:gd name="connsiteX158" fmla="*/ 4307840 w 12110720"/>
              <a:gd name="connsiteY158" fmla="*/ 6888480 h 6966171"/>
              <a:gd name="connsiteX159" fmla="*/ 4145280 w 12110720"/>
              <a:gd name="connsiteY159" fmla="*/ 6908800 h 6966171"/>
              <a:gd name="connsiteX160" fmla="*/ 4003040 w 12110720"/>
              <a:gd name="connsiteY160" fmla="*/ 6939280 h 6966171"/>
              <a:gd name="connsiteX161" fmla="*/ 3210560 w 12110720"/>
              <a:gd name="connsiteY161" fmla="*/ 6949440 h 6966171"/>
              <a:gd name="connsiteX162" fmla="*/ 2286000 w 12110720"/>
              <a:gd name="connsiteY162" fmla="*/ 6949440 h 6966171"/>
              <a:gd name="connsiteX163" fmla="*/ 2072640 w 12110720"/>
              <a:gd name="connsiteY163" fmla="*/ 6929120 h 6966171"/>
              <a:gd name="connsiteX164" fmla="*/ 1950720 w 12110720"/>
              <a:gd name="connsiteY164" fmla="*/ 6898640 h 6966171"/>
              <a:gd name="connsiteX165" fmla="*/ 1798320 w 12110720"/>
              <a:gd name="connsiteY165" fmla="*/ 6847840 h 6966171"/>
              <a:gd name="connsiteX166" fmla="*/ 1625600 w 12110720"/>
              <a:gd name="connsiteY166" fmla="*/ 6807200 h 6966171"/>
              <a:gd name="connsiteX167" fmla="*/ 1452880 w 12110720"/>
              <a:gd name="connsiteY167" fmla="*/ 6746240 h 6966171"/>
              <a:gd name="connsiteX168" fmla="*/ 1320800 w 12110720"/>
              <a:gd name="connsiteY168" fmla="*/ 6664960 h 6966171"/>
              <a:gd name="connsiteX169" fmla="*/ 1076960 w 12110720"/>
              <a:gd name="connsiteY169" fmla="*/ 6573520 h 6966171"/>
              <a:gd name="connsiteX170" fmla="*/ 1005840 w 12110720"/>
              <a:gd name="connsiteY170" fmla="*/ 6522720 h 6966171"/>
              <a:gd name="connsiteX171" fmla="*/ 762000 w 12110720"/>
              <a:gd name="connsiteY171" fmla="*/ 6350000 h 6966171"/>
              <a:gd name="connsiteX172" fmla="*/ 406400 w 12110720"/>
              <a:gd name="connsiteY172" fmla="*/ 5943600 h 6966171"/>
              <a:gd name="connsiteX173" fmla="*/ 264160 w 12110720"/>
              <a:gd name="connsiteY173" fmla="*/ 5527040 h 6966171"/>
              <a:gd name="connsiteX174" fmla="*/ 243840 w 12110720"/>
              <a:gd name="connsiteY174" fmla="*/ 5455920 h 6966171"/>
              <a:gd name="connsiteX175" fmla="*/ 203200 w 12110720"/>
              <a:gd name="connsiteY175" fmla="*/ 5262880 h 6966171"/>
              <a:gd name="connsiteX176" fmla="*/ 193040 w 12110720"/>
              <a:gd name="connsiteY176" fmla="*/ 5008880 h 6966171"/>
              <a:gd name="connsiteX177" fmla="*/ 182880 w 12110720"/>
              <a:gd name="connsiteY177" fmla="*/ 4815840 h 6966171"/>
              <a:gd name="connsiteX178" fmla="*/ 172720 w 12110720"/>
              <a:gd name="connsiteY178" fmla="*/ 4582160 h 6966171"/>
              <a:gd name="connsiteX179" fmla="*/ 162560 w 12110720"/>
              <a:gd name="connsiteY179" fmla="*/ 2875280 h 6966171"/>
              <a:gd name="connsiteX180" fmla="*/ 121920 w 12110720"/>
              <a:gd name="connsiteY180" fmla="*/ 2550160 h 6966171"/>
              <a:gd name="connsiteX181" fmla="*/ 101600 w 12110720"/>
              <a:gd name="connsiteY181" fmla="*/ 2346960 h 6966171"/>
              <a:gd name="connsiteX182" fmla="*/ 91440 w 12110720"/>
              <a:gd name="connsiteY182" fmla="*/ 2133600 h 6966171"/>
              <a:gd name="connsiteX183" fmla="*/ 81280 w 12110720"/>
              <a:gd name="connsiteY183" fmla="*/ 1757680 h 6966171"/>
              <a:gd name="connsiteX184" fmla="*/ 71120 w 12110720"/>
              <a:gd name="connsiteY184" fmla="*/ 1605280 h 6966171"/>
              <a:gd name="connsiteX185" fmla="*/ 40640 w 12110720"/>
              <a:gd name="connsiteY185" fmla="*/ 1341120 h 6966171"/>
              <a:gd name="connsiteX186" fmla="*/ 0 w 12110720"/>
              <a:gd name="connsiteY186" fmla="*/ 782320 h 6966171"/>
              <a:gd name="connsiteX187" fmla="*/ 30480 w 12110720"/>
              <a:gd name="connsiteY187" fmla="*/ 477520 h 6966171"/>
              <a:gd name="connsiteX188" fmla="*/ 71120 w 12110720"/>
              <a:gd name="connsiteY188" fmla="*/ 406400 h 6966171"/>
              <a:gd name="connsiteX189" fmla="*/ 447040 w 12110720"/>
              <a:gd name="connsiteY189" fmla="*/ 142240 h 6966171"/>
              <a:gd name="connsiteX190" fmla="*/ 680720 w 12110720"/>
              <a:gd name="connsiteY190" fmla="*/ 30480 h 6966171"/>
              <a:gd name="connsiteX191" fmla="*/ 955040 w 12110720"/>
              <a:gd name="connsiteY191" fmla="*/ 0 h 6966171"/>
              <a:gd name="connsiteX192" fmla="*/ 1432560 w 12110720"/>
              <a:gd name="connsiteY192" fmla="*/ 50800 h 6966171"/>
              <a:gd name="connsiteX193" fmla="*/ 1656080 w 12110720"/>
              <a:gd name="connsiteY193" fmla="*/ 213360 h 6966171"/>
              <a:gd name="connsiteX194" fmla="*/ 1747520 w 12110720"/>
              <a:gd name="connsiteY194" fmla="*/ 304800 h 6966171"/>
              <a:gd name="connsiteX195" fmla="*/ 1788160 w 12110720"/>
              <a:gd name="connsiteY195" fmla="*/ 396240 h 6966171"/>
              <a:gd name="connsiteX196" fmla="*/ 1838960 w 12110720"/>
              <a:gd name="connsiteY196" fmla="*/ 497840 h 6966171"/>
              <a:gd name="connsiteX197" fmla="*/ 1859280 w 12110720"/>
              <a:gd name="connsiteY197" fmla="*/ 599440 h 6966171"/>
              <a:gd name="connsiteX198" fmla="*/ 1879600 w 12110720"/>
              <a:gd name="connsiteY198" fmla="*/ 792480 h 6966171"/>
              <a:gd name="connsiteX199" fmla="*/ 1869440 w 12110720"/>
              <a:gd name="connsiteY199" fmla="*/ 894080 h 6966171"/>
              <a:gd name="connsiteX200" fmla="*/ 1838960 w 12110720"/>
              <a:gd name="connsiteY200" fmla="*/ 924560 h 6966171"/>
              <a:gd name="connsiteX201" fmla="*/ 1818640 w 12110720"/>
              <a:gd name="connsiteY201" fmla="*/ 985520 h 6966171"/>
              <a:gd name="connsiteX0" fmla="*/ 1798320 w 12110720"/>
              <a:gd name="connsiteY0" fmla="*/ 782320 h 6966171"/>
              <a:gd name="connsiteX1" fmla="*/ 1828800 w 12110720"/>
              <a:gd name="connsiteY1" fmla="*/ 1290320 h 6966171"/>
              <a:gd name="connsiteX2" fmla="*/ 1818640 w 12110720"/>
              <a:gd name="connsiteY2" fmla="*/ 2204720 h 6966171"/>
              <a:gd name="connsiteX3" fmla="*/ 1798320 w 12110720"/>
              <a:gd name="connsiteY3" fmla="*/ 2997200 h 6966171"/>
              <a:gd name="connsiteX4" fmla="*/ 1808480 w 12110720"/>
              <a:gd name="connsiteY4" fmla="*/ 3688080 h 6966171"/>
              <a:gd name="connsiteX5" fmla="*/ 1818640 w 12110720"/>
              <a:gd name="connsiteY5" fmla="*/ 3789680 h 6966171"/>
              <a:gd name="connsiteX6" fmla="*/ 1828800 w 12110720"/>
              <a:gd name="connsiteY6" fmla="*/ 3952240 h 6966171"/>
              <a:gd name="connsiteX7" fmla="*/ 1849120 w 12110720"/>
              <a:gd name="connsiteY7" fmla="*/ 4124960 h 6966171"/>
              <a:gd name="connsiteX8" fmla="*/ 1899920 w 12110720"/>
              <a:gd name="connsiteY8" fmla="*/ 4328160 h 6966171"/>
              <a:gd name="connsiteX9" fmla="*/ 1930400 w 12110720"/>
              <a:gd name="connsiteY9" fmla="*/ 4399280 h 6966171"/>
              <a:gd name="connsiteX10" fmla="*/ 2346960 w 12110720"/>
              <a:gd name="connsiteY10" fmla="*/ 4704080 h 6966171"/>
              <a:gd name="connsiteX11" fmla="*/ 2529840 w 12110720"/>
              <a:gd name="connsiteY11" fmla="*/ 4836160 h 6966171"/>
              <a:gd name="connsiteX12" fmla="*/ 2631440 w 12110720"/>
              <a:gd name="connsiteY12" fmla="*/ 4876800 h 6966171"/>
              <a:gd name="connsiteX13" fmla="*/ 2824480 w 12110720"/>
              <a:gd name="connsiteY13" fmla="*/ 4998720 h 6966171"/>
              <a:gd name="connsiteX14" fmla="*/ 2905760 w 12110720"/>
              <a:gd name="connsiteY14" fmla="*/ 5039360 h 6966171"/>
              <a:gd name="connsiteX15" fmla="*/ 3119120 w 12110720"/>
              <a:gd name="connsiteY15" fmla="*/ 5140960 h 6966171"/>
              <a:gd name="connsiteX16" fmla="*/ 3180080 w 12110720"/>
              <a:gd name="connsiteY16" fmla="*/ 5171440 h 6966171"/>
              <a:gd name="connsiteX17" fmla="*/ 3302000 w 12110720"/>
              <a:gd name="connsiteY17" fmla="*/ 5201920 h 6966171"/>
              <a:gd name="connsiteX18" fmla="*/ 3484880 w 12110720"/>
              <a:gd name="connsiteY18" fmla="*/ 5232400 h 6966171"/>
              <a:gd name="connsiteX19" fmla="*/ 3688080 w 12110720"/>
              <a:gd name="connsiteY19" fmla="*/ 5262880 h 6966171"/>
              <a:gd name="connsiteX20" fmla="*/ 3911600 w 12110720"/>
              <a:gd name="connsiteY20" fmla="*/ 5252720 h 6966171"/>
              <a:gd name="connsiteX21" fmla="*/ 4104640 w 12110720"/>
              <a:gd name="connsiteY21" fmla="*/ 5110480 h 6966171"/>
              <a:gd name="connsiteX22" fmla="*/ 4145280 w 12110720"/>
              <a:gd name="connsiteY22" fmla="*/ 5039360 h 6966171"/>
              <a:gd name="connsiteX23" fmla="*/ 4196080 w 12110720"/>
              <a:gd name="connsiteY23" fmla="*/ 4978400 h 6966171"/>
              <a:gd name="connsiteX24" fmla="*/ 4246880 w 12110720"/>
              <a:gd name="connsiteY24" fmla="*/ 4856480 h 6966171"/>
              <a:gd name="connsiteX25" fmla="*/ 4267200 w 12110720"/>
              <a:gd name="connsiteY25" fmla="*/ 4714240 h 6966171"/>
              <a:gd name="connsiteX26" fmla="*/ 4287520 w 12110720"/>
              <a:gd name="connsiteY26" fmla="*/ 4602480 h 6966171"/>
              <a:gd name="connsiteX27" fmla="*/ 4277360 w 12110720"/>
              <a:gd name="connsiteY27" fmla="*/ 4216400 h 6966171"/>
              <a:gd name="connsiteX28" fmla="*/ 4104640 w 12110720"/>
              <a:gd name="connsiteY28" fmla="*/ 3881120 h 6966171"/>
              <a:gd name="connsiteX29" fmla="*/ 3931920 w 12110720"/>
              <a:gd name="connsiteY29" fmla="*/ 3444240 h 6966171"/>
              <a:gd name="connsiteX30" fmla="*/ 3891280 w 12110720"/>
              <a:gd name="connsiteY30" fmla="*/ 3119120 h 6966171"/>
              <a:gd name="connsiteX31" fmla="*/ 3901440 w 12110720"/>
              <a:gd name="connsiteY31" fmla="*/ 2509520 h 6966171"/>
              <a:gd name="connsiteX32" fmla="*/ 3952240 w 12110720"/>
              <a:gd name="connsiteY32" fmla="*/ 2255520 h 6966171"/>
              <a:gd name="connsiteX33" fmla="*/ 3992880 w 12110720"/>
              <a:gd name="connsiteY33" fmla="*/ 2123440 h 6966171"/>
              <a:gd name="connsiteX34" fmla="*/ 4023360 w 12110720"/>
              <a:gd name="connsiteY34" fmla="*/ 2001520 h 6966171"/>
              <a:gd name="connsiteX35" fmla="*/ 4236720 w 12110720"/>
              <a:gd name="connsiteY35" fmla="*/ 1747520 h 6966171"/>
              <a:gd name="connsiteX36" fmla="*/ 4287520 w 12110720"/>
              <a:gd name="connsiteY36" fmla="*/ 1717040 h 6966171"/>
              <a:gd name="connsiteX37" fmla="*/ 4511040 w 12110720"/>
              <a:gd name="connsiteY37" fmla="*/ 1564640 h 6966171"/>
              <a:gd name="connsiteX38" fmla="*/ 4744720 w 12110720"/>
              <a:gd name="connsiteY38" fmla="*/ 1422400 h 6966171"/>
              <a:gd name="connsiteX39" fmla="*/ 5100320 w 12110720"/>
              <a:gd name="connsiteY39" fmla="*/ 1229360 h 6966171"/>
              <a:gd name="connsiteX40" fmla="*/ 6065520 w 12110720"/>
              <a:gd name="connsiteY40" fmla="*/ 1229360 h 6966171"/>
              <a:gd name="connsiteX41" fmla="*/ 6309360 w 12110720"/>
              <a:gd name="connsiteY41" fmla="*/ 1198880 h 6966171"/>
              <a:gd name="connsiteX42" fmla="*/ 6522720 w 12110720"/>
              <a:gd name="connsiteY42" fmla="*/ 1178560 h 6966171"/>
              <a:gd name="connsiteX43" fmla="*/ 6878320 w 12110720"/>
              <a:gd name="connsiteY43" fmla="*/ 1137920 h 6966171"/>
              <a:gd name="connsiteX44" fmla="*/ 7000240 w 12110720"/>
              <a:gd name="connsiteY44" fmla="*/ 1107440 h 6966171"/>
              <a:gd name="connsiteX45" fmla="*/ 7284720 w 12110720"/>
              <a:gd name="connsiteY45" fmla="*/ 1005840 h 6966171"/>
              <a:gd name="connsiteX46" fmla="*/ 7863840 w 12110720"/>
              <a:gd name="connsiteY46" fmla="*/ 863600 h 6966171"/>
              <a:gd name="connsiteX47" fmla="*/ 8036560 w 12110720"/>
              <a:gd name="connsiteY47" fmla="*/ 812800 h 6966171"/>
              <a:gd name="connsiteX48" fmla="*/ 8453120 w 12110720"/>
              <a:gd name="connsiteY48" fmla="*/ 731520 h 6966171"/>
              <a:gd name="connsiteX49" fmla="*/ 8737600 w 12110720"/>
              <a:gd name="connsiteY49" fmla="*/ 670560 h 6966171"/>
              <a:gd name="connsiteX50" fmla="*/ 9083040 w 12110720"/>
              <a:gd name="connsiteY50" fmla="*/ 640080 h 6966171"/>
              <a:gd name="connsiteX51" fmla="*/ 10393680 w 12110720"/>
              <a:gd name="connsiteY51" fmla="*/ 670560 h 6966171"/>
              <a:gd name="connsiteX52" fmla="*/ 10769600 w 12110720"/>
              <a:gd name="connsiteY52" fmla="*/ 863600 h 6966171"/>
              <a:gd name="connsiteX53" fmla="*/ 10901680 w 12110720"/>
              <a:gd name="connsiteY53" fmla="*/ 914400 h 6966171"/>
              <a:gd name="connsiteX54" fmla="*/ 10972800 w 12110720"/>
              <a:gd name="connsiteY54" fmla="*/ 965200 h 6966171"/>
              <a:gd name="connsiteX55" fmla="*/ 11247120 w 12110720"/>
              <a:gd name="connsiteY55" fmla="*/ 1158240 h 6966171"/>
              <a:gd name="connsiteX56" fmla="*/ 11501120 w 12110720"/>
              <a:gd name="connsiteY56" fmla="*/ 1341120 h 6966171"/>
              <a:gd name="connsiteX57" fmla="*/ 11775440 w 12110720"/>
              <a:gd name="connsiteY57" fmla="*/ 1798320 h 6966171"/>
              <a:gd name="connsiteX58" fmla="*/ 11846560 w 12110720"/>
              <a:gd name="connsiteY58" fmla="*/ 2001520 h 6966171"/>
              <a:gd name="connsiteX59" fmla="*/ 11866880 w 12110720"/>
              <a:gd name="connsiteY59" fmla="*/ 2153920 h 6966171"/>
              <a:gd name="connsiteX60" fmla="*/ 11897360 w 12110720"/>
              <a:gd name="connsiteY60" fmla="*/ 2286000 h 6966171"/>
              <a:gd name="connsiteX61" fmla="*/ 11948160 w 12110720"/>
              <a:gd name="connsiteY61" fmla="*/ 2580640 h 6966171"/>
              <a:gd name="connsiteX62" fmla="*/ 11978640 w 12110720"/>
              <a:gd name="connsiteY62" fmla="*/ 2824480 h 6966171"/>
              <a:gd name="connsiteX63" fmla="*/ 12039600 w 12110720"/>
              <a:gd name="connsiteY63" fmla="*/ 3119120 h 6966171"/>
              <a:gd name="connsiteX64" fmla="*/ 12080240 w 12110720"/>
              <a:gd name="connsiteY64" fmla="*/ 3525520 h 6966171"/>
              <a:gd name="connsiteX65" fmla="*/ 12090400 w 12110720"/>
              <a:gd name="connsiteY65" fmla="*/ 3840480 h 6966171"/>
              <a:gd name="connsiteX66" fmla="*/ 12100560 w 12110720"/>
              <a:gd name="connsiteY66" fmla="*/ 3952240 h 6966171"/>
              <a:gd name="connsiteX67" fmla="*/ 12110720 w 12110720"/>
              <a:gd name="connsiteY67" fmla="*/ 4084320 h 6966171"/>
              <a:gd name="connsiteX68" fmla="*/ 12100560 w 12110720"/>
              <a:gd name="connsiteY68" fmla="*/ 5008880 h 6966171"/>
              <a:gd name="connsiteX69" fmla="*/ 12080240 w 12110720"/>
              <a:gd name="connsiteY69" fmla="*/ 5273040 h 6966171"/>
              <a:gd name="connsiteX70" fmla="*/ 12049760 w 12110720"/>
              <a:gd name="connsiteY70" fmla="*/ 5374640 h 6966171"/>
              <a:gd name="connsiteX71" fmla="*/ 12009120 w 12110720"/>
              <a:gd name="connsiteY71" fmla="*/ 5567680 h 6966171"/>
              <a:gd name="connsiteX72" fmla="*/ 11938000 w 12110720"/>
              <a:gd name="connsiteY72" fmla="*/ 5730240 h 6966171"/>
              <a:gd name="connsiteX73" fmla="*/ 11907520 w 12110720"/>
              <a:gd name="connsiteY73" fmla="*/ 5801360 h 6966171"/>
              <a:gd name="connsiteX74" fmla="*/ 11846560 w 12110720"/>
              <a:gd name="connsiteY74" fmla="*/ 5913120 h 6966171"/>
              <a:gd name="connsiteX75" fmla="*/ 11785600 w 12110720"/>
              <a:gd name="connsiteY75" fmla="*/ 6024880 h 6966171"/>
              <a:gd name="connsiteX76" fmla="*/ 11744960 w 12110720"/>
              <a:gd name="connsiteY76" fmla="*/ 6106160 h 6966171"/>
              <a:gd name="connsiteX77" fmla="*/ 11714480 w 12110720"/>
              <a:gd name="connsiteY77" fmla="*/ 6136640 h 6966171"/>
              <a:gd name="connsiteX78" fmla="*/ 11602720 w 12110720"/>
              <a:gd name="connsiteY78" fmla="*/ 6299200 h 6966171"/>
              <a:gd name="connsiteX79" fmla="*/ 11308080 w 12110720"/>
              <a:gd name="connsiteY79" fmla="*/ 6593840 h 6966171"/>
              <a:gd name="connsiteX80" fmla="*/ 11216640 w 12110720"/>
              <a:gd name="connsiteY80" fmla="*/ 6675120 h 6966171"/>
              <a:gd name="connsiteX81" fmla="*/ 11023600 w 12110720"/>
              <a:gd name="connsiteY81" fmla="*/ 6715760 h 6966171"/>
              <a:gd name="connsiteX82" fmla="*/ 10952480 w 12110720"/>
              <a:gd name="connsiteY82" fmla="*/ 6725920 h 6966171"/>
              <a:gd name="connsiteX83" fmla="*/ 10820400 w 12110720"/>
              <a:gd name="connsiteY83" fmla="*/ 6766560 h 6966171"/>
              <a:gd name="connsiteX84" fmla="*/ 10576560 w 12110720"/>
              <a:gd name="connsiteY84" fmla="*/ 6797040 h 6966171"/>
              <a:gd name="connsiteX85" fmla="*/ 10515600 w 12110720"/>
              <a:gd name="connsiteY85" fmla="*/ 6807200 h 6966171"/>
              <a:gd name="connsiteX86" fmla="*/ 9692640 w 12110720"/>
              <a:gd name="connsiteY86" fmla="*/ 6766560 h 6966171"/>
              <a:gd name="connsiteX87" fmla="*/ 9519920 w 12110720"/>
              <a:gd name="connsiteY87" fmla="*/ 6634480 h 6966171"/>
              <a:gd name="connsiteX88" fmla="*/ 9387840 w 12110720"/>
              <a:gd name="connsiteY88" fmla="*/ 6410960 h 6966171"/>
              <a:gd name="connsiteX89" fmla="*/ 9276080 w 12110720"/>
              <a:gd name="connsiteY89" fmla="*/ 6004560 h 6966171"/>
              <a:gd name="connsiteX90" fmla="*/ 9276080 w 12110720"/>
              <a:gd name="connsiteY90" fmla="*/ 5618480 h 6966171"/>
              <a:gd name="connsiteX91" fmla="*/ 9347200 w 12110720"/>
              <a:gd name="connsiteY91" fmla="*/ 5344160 h 6966171"/>
              <a:gd name="connsiteX92" fmla="*/ 9377680 w 12110720"/>
              <a:gd name="connsiteY92" fmla="*/ 5191760 h 6966171"/>
              <a:gd name="connsiteX93" fmla="*/ 9408160 w 12110720"/>
              <a:gd name="connsiteY93" fmla="*/ 5080000 h 6966171"/>
              <a:gd name="connsiteX94" fmla="*/ 9428480 w 12110720"/>
              <a:gd name="connsiteY94" fmla="*/ 4958080 h 6966171"/>
              <a:gd name="connsiteX95" fmla="*/ 9489440 w 12110720"/>
              <a:gd name="connsiteY95" fmla="*/ 4836160 h 6966171"/>
              <a:gd name="connsiteX96" fmla="*/ 9560560 w 12110720"/>
              <a:gd name="connsiteY96" fmla="*/ 4632960 h 6966171"/>
              <a:gd name="connsiteX97" fmla="*/ 9621520 w 12110720"/>
              <a:gd name="connsiteY97" fmla="*/ 4480560 h 6966171"/>
              <a:gd name="connsiteX98" fmla="*/ 9733280 w 12110720"/>
              <a:gd name="connsiteY98" fmla="*/ 4033520 h 6966171"/>
              <a:gd name="connsiteX99" fmla="*/ 9794240 w 12110720"/>
              <a:gd name="connsiteY99" fmla="*/ 3799840 h 6966171"/>
              <a:gd name="connsiteX100" fmla="*/ 9845040 w 12110720"/>
              <a:gd name="connsiteY100" fmla="*/ 3362960 h 6966171"/>
              <a:gd name="connsiteX101" fmla="*/ 9824720 w 12110720"/>
              <a:gd name="connsiteY101" fmla="*/ 2621280 h 6966171"/>
              <a:gd name="connsiteX102" fmla="*/ 9794240 w 12110720"/>
              <a:gd name="connsiteY102" fmla="*/ 2489200 h 6966171"/>
              <a:gd name="connsiteX103" fmla="*/ 9662160 w 12110720"/>
              <a:gd name="connsiteY103" fmla="*/ 2113280 h 6966171"/>
              <a:gd name="connsiteX104" fmla="*/ 9560560 w 12110720"/>
              <a:gd name="connsiteY104" fmla="*/ 1991360 h 6966171"/>
              <a:gd name="connsiteX105" fmla="*/ 9408160 w 12110720"/>
              <a:gd name="connsiteY105" fmla="*/ 1879600 h 6966171"/>
              <a:gd name="connsiteX106" fmla="*/ 9286240 w 12110720"/>
              <a:gd name="connsiteY106" fmla="*/ 1808480 h 6966171"/>
              <a:gd name="connsiteX107" fmla="*/ 9093200 w 12110720"/>
              <a:gd name="connsiteY107" fmla="*/ 1737360 h 6966171"/>
              <a:gd name="connsiteX108" fmla="*/ 9233259 w 12110720"/>
              <a:gd name="connsiteY108" fmla="*/ 2042160 h 6966171"/>
              <a:gd name="connsiteX109" fmla="*/ 9020553 w 12110720"/>
              <a:gd name="connsiteY109" fmla="*/ 2001520 h 6966171"/>
              <a:gd name="connsiteX110" fmla="*/ 8737600 w 12110720"/>
              <a:gd name="connsiteY110" fmla="*/ 1971040 h 6966171"/>
              <a:gd name="connsiteX111" fmla="*/ 8533964 w 12110720"/>
              <a:gd name="connsiteY111" fmla="*/ 1889760 h 6966171"/>
              <a:gd name="connsiteX112" fmla="*/ 8452902 w 12110720"/>
              <a:gd name="connsiteY112" fmla="*/ 1757680 h 6966171"/>
              <a:gd name="connsiteX113" fmla="*/ 7954480 w 12110720"/>
              <a:gd name="connsiteY113" fmla="*/ 1879600 h 6966171"/>
              <a:gd name="connsiteX114" fmla="*/ 7813041 w 12110720"/>
              <a:gd name="connsiteY114" fmla="*/ 1818640 h 6966171"/>
              <a:gd name="connsiteX115" fmla="*/ 7691120 w 12110720"/>
              <a:gd name="connsiteY115" fmla="*/ 1767840 h 6966171"/>
              <a:gd name="connsiteX116" fmla="*/ 7660640 w 12110720"/>
              <a:gd name="connsiteY116" fmla="*/ 1981200 h 6966171"/>
              <a:gd name="connsiteX117" fmla="*/ 7691120 w 12110720"/>
              <a:gd name="connsiteY117" fmla="*/ 2235200 h 6966171"/>
              <a:gd name="connsiteX118" fmla="*/ 7711440 w 12110720"/>
              <a:gd name="connsiteY118" fmla="*/ 2367280 h 6966171"/>
              <a:gd name="connsiteX119" fmla="*/ 7792720 w 12110720"/>
              <a:gd name="connsiteY119" fmla="*/ 2509520 h 6966171"/>
              <a:gd name="connsiteX120" fmla="*/ 7914640 w 12110720"/>
              <a:gd name="connsiteY120" fmla="*/ 2905760 h 6966171"/>
              <a:gd name="connsiteX121" fmla="*/ 7955280 w 12110720"/>
              <a:gd name="connsiteY121" fmla="*/ 3048000 h 6966171"/>
              <a:gd name="connsiteX122" fmla="*/ 8056880 w 12110720"/>
              <a:gd name="connsiteY122" fmla="*/ 3505200 h 6966171"/>
              <a:gd name="connsiteX123" fmla="*/ 8067040 w 12110720"/>
              <a:gd name="connsiteY123" fmla="*/ 3637280 h 6966171"/>
              <a:gd name="connsiteX124" fmla="*/ 7924800 w 12110720"/>
              <a:gd name="connsiteY124" fmla="*/ 3992880 h 6966171"/>
              <a:gd name="connsiteX125" fmla="*/ 7874000 w 12110720"/>
              <a:gd name="connsiteY125" fmla="*/ 4104640 h 6966171"/>
              <a:gd name="connsiteX126" fmla="*/ 7752080 w 12110720"/>
              <a:gd name="connsiteY126" fmla="*/ 4196080 h 6966171"/>
              <a:gd name="connsiteX127" fmla="*/ 7680960 w 12110720"/>
              <a:gd name="connsiteY127" fmla="*/ 4257040 h 6966171"/>
              <a:gd name="connsiteX128" fmla="*/ 7650480 w 12110720"/>
              <a:gd name="connsiteY128" fmla="*/ 4277360 h 6966171"/>
              <a:gd name="connsiteX129" fmla="*/ 7599680 w 12110720"/>
              <a:gd name="connsiteY129" fmla="*/ 4287520 h 6966171"/>
              <a:gd name="connsiteX130" fmla="*/ 7487920 w 12110720"/>
              <a:gd name="connsiteY130" fmla="*/ 4368800 h 6966171"/>
              <a:gd name="connsiteX131" fmla="*/ 6969760 w 12110720"/>
              <a:gd name="connsiteY131" fmla="*/ 4389120 h 6966171"/>
              <a:gd name="connsiteX132" fmla="*/ 6847840 w 12110720"/>
              <a:gd name="connsiteY132" fmla="*/ 4338320 h 6966171"/>
              <a:gd name="connsiteX133" fmla="*/ 6746240 w 12110720"/>
              <a:gd name="connsiteY133" fmla="*/ 4307840 h 6966171"/>
              <a:gd name="connsiteX134" fmla="*/ 6654800 w 12110720"/>
              <a:gd name="connsiteY134" fmla="*/ 4277360 h 6966171"/>
              <a:gd name="connsiteX135" fmla="*/ 6543040 w 12110720"/>
              <a:gd name="connsiteY135" fmla="*/ 4246880 h 6966171"/>
              <a:gd name="connsiteX136" fmla="*/ 6441440 w 12110720"/>
              <a:gd name="connsiteY136" fmla="*/ 4206240 h 6966171"/>
              <a:gd name="connsiteX137" fmla="*/ 6126480 w 12110720"/>
              <a:gd name="connsiteY137" fmla="*/ 4216400 h 6966171"/>
              <a:gd name="connsiteX138" fmla="*/ 6065520 w 12110720"/>
              <a:gd name="connsiteY138" fmla="*/ 4246880 h 6966171"/>
              <a:gd name="connsiteX139" fmla="*/ 5892800 w 12110720"/>
              <a:gd name="connsiteY139" fmla="*/ 4378960 h 6966171"/>
              <a:gd name="connsiteX140" fmla="*/ 5801360 w 12110720"/>
              <a:gd name="connsiteY140" fmla="*/ 4521200 h 6966171"/>
              <a:gd name="connsiteX141" fmla="*/ 5699760 w 12110720"/>
              <a:gd name="connsiteY141" fmla="*/ 4663440 h 6966171"/>
              <a:gd name="connsiteX142" fmla="*/ 5679440 w 12110720"/>
              <a:gd name="connsiteY142" fmla="*/ 4724400 h 6966171"/>
              <a:gd name="connsiteX143" fmla="*/ 5638800 w 12110720"/>
              <a:gd name="connsiteY143" fmla="*/ 4815840 h 6966171"/>
              <a:gd name="connsiteX144" fmla="*/ 5618480 w 12110720"/>
              <a:gd name="connsiteY144" fmla="*/ 4968240 h 6966171"/>
              <a:gd name="connsiteX145" fmla="*/ 5598160 w 12110720"/>
              <a:gd name="connsiteY145" fmla="*/ 5120640 h 6966171"/>
              <a:gd name="connsiteX146" fmla="*/ 5588000 w 12110720"/>
              <a:gd name="connsiteY146" fmla="*/ 5293360 h 6966171"/>
              <a:gd name="connsiteX147" fmla="*/ 5567680 w 12110720"/>
              <a:gd name="connsiteY147" fmla="*/ 5415280 h 6966171"/>
              <a:gd name="connsiteX148" fmla="*/ 5537200 w 12110720"/>
              <a:gd name="connsiteY148" fmla="*/ 5933440 h 6966171"/>
              <a:gd name="connsiteX149" fmla="*/ 5527040 w 12110720"/>
              <a:gd name="connsiteY149" fmla="*/ 6004560 h 6966171"/>
              <a:gd name="connsiteX150" fmla="*/ 5496560 w 12110720"/>
              <a:gd name="connsiteY150" fmla="*/ 6106160 h 6966171"/>
              <a:gd name="connsiteX151" fmla="*/ 5476240 w 12110720"/>
              <a:gd name="connsiteY151" fmla="*/ 6197600 h 6966171"/>
              <a:gd name="connsiteX152" fmla="*/ 5405120 w 12110720"/>
              <a:gd name="connsiteY152" fmla="*/ 6309360 h 6966171"/>
              <a:gd name="connsiteX153" fmla="*/ 5323840 w 12110720"/>
              <a:gd name="connsiteY153" fmla="*/ 6400800 h 6966171"/>
              <a:gd name="connsiteX154" fmla="*/ 5029200 w 12110720"/>
              <a:gd name="connsiteY154" fmla="*/ 6604000 h 6966171"/>
              <a:gd name="connsiteX155" fmla="*/ 4805680 w 12110720"/>
              <a:gd name="connsiteY155" fmla="*/ 6705600 h 6966171"/>
              <a:gd name="connsiteX156" fmla="*/ 4744720 w 12110720"/>
              <a:gd name="connsiteY156" fmla="*/ 6736080 h 6966171"/>
              <a:gd name="connsiteX157" fmla="*/ 4592320 w 12110720"/>
              <a:gd name="connsiteY157" fmla="*/ 6797040 h 6966171"/>
              <a:gd name="connsiteX158" fmla="*/ 4307840 w 12110720"/>
              <a:gd name="connsiteY158" fmla="*/ 6888480 h 6966171"/>
              <a:gd name="connsiteX159" fmla="*/ 4145280 w 12110720"/>
              <a:gd name="connsiteY159" fmla="*/ 6908800 h 6966171"/>
              <a:gd name="connsiteX160" fmla="*/ 4003040 w 12110720"/>
              <a:gd name="connsiteY160" fmla="*/ 6939280 h 6966171"/>
              <a:gd name="connsiteX161" fmla="*/ 3210560 w 12110720"/>
              <a:gd name="connsiteY161" fmla="*/ 6949440 h 6966171"/>
              <a:gd name="connsiteX162" fmla="*/ 2286000 w 12110720"/>
              <a:gd name="connsiteY162" fmla="*/ 6949440 h 6966171"/>
              <a:gd name="connsiteX163" fmla="*/ 2072640 w 12110720"/>
              <a:gd name="connsiteY163" fmla="*/ 6929120 h 6966171"/>
              <a:gd name="connsiteX164" fmla="*/ 1950720 w 12110720"/>
              <a:gd name="connsiteY164" fmla="*/ 6898640 h 6966171"/>
              <a:gd name="connsiteX165" fmla="*/ 1798320 w 12110720"/>
              <a:gd name="connsiteY165" fmla="*/ 6847840 h 6966171"/>
              <a:gd name="connsiteX166" fmla="*/ 1625600 w 12110720"/>
              <a:gd name="connsiteY166" fmla="*/ 6807200 h 6966171"/>
              <a:gd name="connsiteX167" fmla="*/ 1452880 w 12110720"/>
              <a:gd name="connsiteY167" fmla="*/ 6746240 h 6966171"/>
              <a:gd name="connsiteX168" fmla="*/ 1320800 w 12110720"/>
              <a:gd name="connsiteY168" fmla="*/ 6664960 h 6966171"/>
              <a:gd name="connsiteX169" fmla="*/ 1076960 w 12110720"/>
              <a:gd name="connsiteY169" fmla="*/ 6573520 h 6966171"/>
              <a:gd name="connsiteX170" fmla="*/ 1005840 w 12110720"/>
              <a:gd name="connsiteY170" fmla="*/ 6522720 h 6966171"/>
              <a:gd name="connsiteX171" fmla="*/ 762000 w 12110720"/>
              <a:gd name="connsiteY171" fmla="*/ 6350000 h 6966171"/>
              <a:gd name="connsiteX172" fmla="*/ 406400 w 12110720"/>
              <a:gd name="connsiteY172" fmla="*/ 5943600 h 6966171"/>
              <a:gd name="connsiteX173" fmla="*/ 264160 w 12110720"/>
              <a:gd name="connsiteY173" fmla="*/ 5527040 h 6966171"/>
              <a:gd name="connsiteX174" fmla="*/ 243840 w 12110720"/>
              <a:gd name="connsiteY174" fmla="*/ 5455920 h 6966171"/>
              <a:gd name="connsiteX175" fmla="*/ 203200 w 12110720"/>
              <a:gd name="connsiteY175" fmla="*/ 5262880 h 6966171"/>
              <a:gd name="connsiteX176" fmla="*/ 193040 w 12110720"/>
              <a:gd name="connsiteY176" fmla="*/ 5008880 h 6966171"/>
              <a:gd name="connsiteX177" fmla="*/ 182880 w 12110720"/>
              <a:gd name="connsiteY177" fmla="*/ 4815840 h 6966171"/>
              <a:gd name="connsiteX178" fmla="*/ 172720 w 12110720"/>
              <a:gd name="connsiteY178" fmla="*/ 4582160 h 6966171"/>
              <a:gd name="connsiteX179" fmla="*/ 162560 w 12110720"/>
              <a:gd name="connsiteY179" fmla="*/ 2875280 h 6966171"/>
              <a:gd name="connsiteX180" fmla="*/ 121920 w 12110720"/>
              <a:gd name="connsiteY180" fmla="*/ 2550160 h 6966171"/>
              <a:gd name="connsiteX181" fmla="*/ 101600 w 12110720"/>
              <a:gd name="connsiteY181" fmla="*/ 2346960 h 6966171"/>
              <a:gd name="connsiteX182" fmla="*/ 91440 w 12110720"/>
              <a:gd name="connsiteY182" fmla="*/ 2133600 h 6966171"/>
              <a:gd name="connsiteX183" fmla="*/ 81280 w 12110720"/>
              <a:gd name="connsiteY183" fmla="*/ 1757680 h 6966171"/>
              <a:gd name="connsiteX184" fmla="*/ 71120 w 12110720"/>
              <a:gd name="connsiteY184" fmla="*/ 1605280 h 6966171"/>
              <a:gd name="connsiteX185" fmla="*/ 40640 w 12110720"/>
              <a:gd name="connsiteY185" fmla="*/ 1341120 h 6966171"/>
              <a:gd name="connsiteX186" fmla="*/ 0 w 12110720"/>
              <a:gd name="connsiteY186" fmla="*/ 782320 h 6966171"/>
              <a:gd name="connsiteX187" fmla="*/ 30480 w 12110720"/>
              <a:gd name="connsiteY187" fmla="*/ 477520 h 6966171"/>
              <a:gd name="connsiteX188" fmla="*/ 71120 w 12110720"/>
              <a:gd name="connsiteY188" fmla="*/ 406400 h 6966171"/>
              <a:gd name="connsiteX189" fmla="*/ 447040 w 12110720"/>
              <a:gd name="connsiteY189" fmla="*/ 142240 h 6966171"/>
              <a:gd name="connsiteX190" fmla="*/ 680720 w 12110720"/>
              <a:gd name="connsiteY190" fmla="*/ 30480 h 6966171"/>
              <a:gd name="connsiteX191" fmla="*/ 955040 w 12110720"/>
              <a:gd name="connsiteY191" fmla="*/ 0 h 6966171"/>
              <a:gd name="connsiteX192" fmla="*/ 1432560 w 12110720"/>
              <a:gd name="connsiteY192" fmla="*/ 50800 h 6966171"/>
              <a:gd name="connsiteX193" fmla="*/ 1656080 w 12110720"/>
              <a:gd name="connsiteY193" fmla="*/ 213360 h 6966171"/>
              <a:gd name="connsiteX194" fmla="*/ 1747520 w 12110720"/>
              <a:gd name="connsiteY194" fmla="*/ 304800 h 6966171"/>
              <a:gd name="connsiteX195" fmla="*/ 1788160 w 12110720"/>
              <a:gd name="connsiteY195" fmla="*/ 396240 h 6966171"/>
              <a:gd name="connsiteX196" fmla="*/ 1838960 w 12110720"/>
              <a:gd name="connsiteY196" fmla="*/ 497840 h 6966171"/>
              <a:gd name="connsiteX197" fmla="*/ 1859280 w 12110720"/>
              <a:gd name="connsiteY197" fmla="*/ 599440 h 6966171"/>
              <a:gd name="connsiteX198" fmla="*/ 1879600 w 12110720"/>
              <a:gd name="connsiteY198" fmla="*/ 792480 h 6966171"/>
              <a:gd name="connsiteX199" fmla="*/ 1869440 w 12110720"/>
              <a:gd name="connsiteY199" fmla="*/ 894080 h 6966171"/>
              <a:gd name="connsiteX200" fmla="*/ 1838960 w 12110720"/>
              <a:gd name="connsiteY200" fmla="*/ 924560 h 6966171"/>
              <a:gd name="connsiteX201" fmla="*/ 1818640 w 12110720"/>
              <a:gd name="connsiteY201" fmla="*/ 985520 h 6966171"/>
              <a:gd name="connsiteX0" fmla="*/ 1798320 w 12110720"/>
              <a:gd name="connsiteY0" fmla="*/ 782320 h 6966171"/>
              <a:gd name="connsiteX1" fmla="*/ 1828800 w 12110720"/>
              <a:gd name="connsiteY1" fmla="*/ 1290320 h 6966171"/>
              <a:gd name="connsiteX2" fmla="*/ 1818640 w 12110720"/>
              <a:gd name="connsiteY2" fmla="*/ 2204720 h 6966171"/>
              <a:gd name="connsiteX3" fmla="*/ 1798320 w 12110720"/>
              <a:gd name="connsiteY3" fmla="*/ 2997200 h 6966171"/>
              <a:gd name="connsiteX4" fmla="*/ 1808480 w 12110720"/>
              <a:gd name="connsiteY4" fmla="*/ 3688080 h 6966171"/>
              <a:gd name="connsiteX5" fmla="*/ 1818640 w 12110720"/>
              <a:gd name="connsiteY5" fmla="*/ 3789680 h 6966171"/>
              <a:gd name="connsiteX6" fmla="*/ 1828800 w 12110720"/>
              <a:gd name="connsiteY6" fmla="*/ 3952240 h 6966171"/>
              <a:gd name="connsiteX7" fmla="*/ 1849120 w 12110720"/>
              <a:gd name="connsiteY7" fmla="*/ 4124960 h 6966171"/>
              <a:gd name="connsiteX8" fmla="*/ 1899920 w 12110720"/>
              <a:gd name="connsiteY8" fmla="*/ 4328160 h 6966171"/>
              <a:gd name="connsiteX9" fmla="*/ 1930400 w 12110720"/>
              <a:gd name="connsiteY9" fmla="*/ 4399280 h 6966171"/>
              <a:gd name="connsiteX10" fmla="*/ 2346960 w 12110720"/>
              <a:gd name="connsiteY10" fmla="*/ 4704080 h 6966171"/>
              <a:gd name="connsiteX11" fmla="*/ 2529840 w 12110720"/>
              <a:gd name="connsiteY11" fmla="*/ 4836160 h 6966171"/>
              <a:gd name="connsiteX12" fmla="*/ 2631440 w 12110720"/>
              <a:gd name="connsiteY12" fmla="*/ 4876800 h 6966171"/>
              <a:gd name="connsiteX13" fmla="*/ 2824480 w 12110720"/>
              <a:gd name="connsiteY13" fmla="*/ 4998720 h 6966171"/>
              <a:gd name="connsiteX14" fmla="*/ 2905760 w 12110720"/>
              <a:gd name="connsiteY14" fmla="*/ 5039360 h 6966171"/>
              <a:gd name="connsiteX15" fmla="*/ 3119120 w 12110720"/>
              <a:gd name="connsiteY15" fmla="*/ 5140960 h 6966171"/>
              <a:gd name="connsiteX16" fmla="*/ 3180080 w 12110720"/>
              <a:gd name="connsiteY16" fmla="*/ 5171440 h 6966171"/>
              <a:gd name="connsiteX17" fmla="*/ 3302000 w 12110720"/>
              <a:gd name="connsiteY17" fmla="*/ 5201920 h 6966171"/>
              <a:gd name="connsiteX18" fmla="*/ 3484880 w 12110720"/>
              <a:gd name="connsiteY18" fmla="*/ 5232400 h 6966171"/>
              <a:gd name="connsiteX19" fmla="*/ 3688080 w 12110720"/>
              <a:gd name="connsiteY19" fmla="*/ 5262880 h 6966171"/>
              <a:gd name="connsiteX20" fmla="*/ 3911600 w 12110720"/>
              <a:gd name="connsiteY20" fmla="*/ 5252720 h 6966171"/>
              <a:gd name="connsiteX21" fmla="*/ 4104640 w 12110720"/>
              <a:gd name="connsiteY21" fmla="*/ 5110480 h 6966171"/>
              <a:gd name="connsiteX22" fmla="*/ 4145280 w 12110720"/>
              <a:gd name="connsiteY22" fmla="*/ 5039360 h 6966171"/>
              <a:gd name="connsiteX23" fmla="*/ 4196080 w 12110720"/>
              <a:gd name="connsiteY23" fmla="*/ 4978400 h 6966171"/>
              <a:gd name="connsiteX24" fmla="*/ 4246880 w 12110720"/>
              <a:gd name="connsiteY24" fmla="*/ 4856480 h 6966171"/>
              <a:gd name="connsiteX25" fmla="*/ 4267200 w 12110720"/>
              <a:gd name="connsiteY25" fmla="*/ 4714240 h 6966171"/>
              <a:gd name="connsiteX26" fmla="*/ 4287520 w 12110720"/>
              <a:gd name="connsiteY26" fmla="*/ 4602480 h 6966171"/>
              <a:gd name="connsiteX27" fmla="*/ 4277360 w 12110720"/>
              <a:gd name="connsiteY27" fmla="*/ 4216400 h 6966171"/>
              <a:gd name="connsiteX28" fmla="*/ 4104640 w 12110720"/>
              <a:gd name="connsiteY28" fmla="*/ 3881120 h 6966171"/>
              <a:gd name="connsiteX29" fmla="*/ 3931920 w 12110720"/>
              <a:gd name="connsiteY29" fmla="*/ 3444240 h 6966171"/>
              <a:gd name="connsiteX30" fmla="*/ 3891280 w 12110720"/>
              <a:gd name="connsiteY30" fmla="*/ 3119120 h 6966171"/>
              <a:gd name="connsiteX31" fmla="*/ 3901440 w 12110720"/>
              <a:gd name="connsiteY31" fmla="*/ 2509520 h 6966171"/>
              <a:gd name="connsiteX32" fmla="*/ 3952240 w 12110720"/>
              <a:gd name="connsiteY32" fmla="*/ 2255520 h 6966171"/>
              <a:gd name="connsiteX33" fmla="*/ 3992880 w 12110720"/>
              <a:gd name="connsiteY33" fmla="*/ 2123440 h 6966171"/>
              <a:gd name="connsiteX34" fmla="*/ 4023360 w 12110720"/>
              <a:gd name="connsiteY34" fmla="*/ 2001520 h 6966171"/>
              <a:gd name="connsiteX35" fmla="*/ 4236720 w 12110720"/>
              <a:gd name="connsiteY35" fmla="*/ 1747520 h 6966171"/>
              <a:gd name="connsiteX36" fmla="*/ 4287520 w 12110720"/>
              <a:gd name="connsiteY36" fmla="*/ 1717040 h 6966171"/>
              <a:gd name="connsiteX37" fmla="*/ 4511040 w 12110720"/>
              <a:gd name="connsiteY37" fmla="*/ 1564640 h 6966171"/>
              <a:gd name="connsiteX38" fmla="*/ 4744720 w 12110720"/>
              <a:gd name="connsiteY38" fmla="*/ 1422400 h 6966171"/>
              <a:gd name="connsiteX39" fmla="*/ 5100320 w 12110720"/>
              <a:gd name="connsiteY39" fmla="*/ 1229360 h 6966171"/>
              <a:gd name="connsiteX40" fmla="*/ 6065520 w 12110720"/>
              <a:gd name="connsiteY40" fmla="*/ 1229360 h 6966171"/>
              <a:gd name="connsiteX41" fmla="*/ 6309360 w 12110720"/>
              <a:gd name="connsiteY41" fmla="*/ 1198880 h 6966171"/>
              <a:gd name="connsiteX42" fmla="*/ 6522720 w 12110720"/>
              <a:gd name="connsiteY42" fmla="*/ 1178560 h 6966171"/>
              <a:gd name="connsiteX43" fmla="*/ 6878320 w 12110720"/>
              <a:gd name="connsiteY43" fmla="*/ 1137920 h 6966171"/>
              <a:gd name="connsiteX44" fmla="*/ 7000240 w 12110720"/>
              <a:gd name="connsiteY44" fmla="*/ 1107440 h 6966171"/>
              <a:gd name="connsiteX45" fmla="*/ 7284720 w 12110720"/>
              <a:gd name="connsiteY45" fmla="*/ 1005840 h 6966171"/>
              <a:gd name="connsiteX46" fmla="*/ 7863840 w 12110720"/>
              <a:gd name="connsiteY46" fmla="*/ 863600 h 6966171"/>
              <a:gd name="connsiteX47" fmla="*/ 8036560 w 12110720"/>
              <a:gd name="connsiteY47" fmla="*/ 812800 h 6966171"/>
              <a:gd name="connsiteX48" fmla="*/ 8453120 w 12110720"/>
              <a:gd name="connsiteY48" fmla="*/ 731520 h 6966171"/>
              <a:gd name="connsiteX49" fmla="*/ 8737600 w 12110720"/>
              <a:gd name="connsiteY49" fmla="*/ 670560 h 6966171"/>
              <a:gd name="connsiteX50" fmla="*/ 9083040 w 12110720"/>
              <a:gd name="connsiteY50" fmla="*/ 640080 h 6966171"/>
              <a:gd name="connsiteX51" fmla="*/ 10393680 w 12110720"/>
              <a:gd name="connsiteY51" fmla="*/ 670560 h 6966171"/>
              <a:gd name="connsiteX52" fmla="*/ 10769600 w 12110720"/>
              <a:gd name="connsiteY52" fmla="*/ 863600 h 6966171"/>
              <a:gd name="connsiteX53" fmla="*/ 10901680 w 12110720"/>
              <a:gd name="connsiteY53" fmla="*/ 914400 h 6966171"/>
              <a:gd name="connsiteX54" fmla="*/ 10972800 w 12110720"/>
              <a:gd name="connsiteY54" fmla="*/ 965200 h 6966171"/>
              <a:gd name="connsiteX55" fmla="*/ 11247120 w 12110720"/>
              <a:gd name="connsiteY55" fmla="*/ 1158240 h 6966171"/>
              <a:gd name="connsiteX56" fmla="*/ 11501120 w 12110720"/>
              <a:gd name="connsiteY56" fmla="*/ 1341120 h 6966171"/>
              <a:gd name="connsiteX57" fmla="*/ 11775440 w 12110720"/>
              <a:gd name="connsiteY57" fmla="*/ 1798320 h 6966171"/>
              <a:gd name="connsiteX58" fmla="*/ 11846560 w 12110720"/>
              <a:gd name="connsiteY58" fmla="*/ 2001520 h 6966171"/>
              <a:gd name="connsiteX59" fmla="*/ 11866880 w 12110720"/>
              <a:gd name="connsiteY59" fmla="*/ 2153920 h 6966171"/>
              <a:gd name="connsiteX60" fmla="*/ 11897360 w 12110720"/>
              <a:gd name="connsiteY60" fmla="*/ 2286000 h 6966171"/>
              <a:gd name="connsiteX61" fmla="*/ 11948160 w 12110720"/>
              <a:gd name="connsiteY61" fmla="*/ 2580640 h 6966171"/>
              <a:gd name="connsiteX62" fmla="*/ 11978640 w 12110720"/>
              <a:gd name="connsiteY62" fmla="*/ 2824480 h 6966171"/>
              <a:gd name="connsiteX63" fmla="*/ 12039600 w 12110720"/>
              <a:gd name="connsiteY63" fmla="*/ 3119120 h 6966171"/>
              <a:gd name="connsiteX64" fmla="*/ 12080240 w 12110720"/>
              <a:gd name="connsiteY64" fmla="*/ 3525520 h 6966171"/>
              <a:gd name="connsiteX65" fmla="*/ 12090400 w 12110720"/>
              <a:gd name="connsiteY65" fmla="*/ 3840480 h 6966171"/>
              <a:gd name="connsiteX66" fmla="*/ 12100560 w 12110720"/>
              <a:gd name="connsiteY66" fmla="*/ 3952240 h 6966171"/>
              <a:gd name="connsiteX67" fmla="*/ 12110720 w 12110720"/>
              <a:gd name="connsiteY67" fmla="*/ 4084320 h 6966171"/>
              <a:gd name="connsiteX68" fmla="*/ 12100560 w 12110720"/>
              <a:gd name="connsiteY68" fmla="*/ 5008880 h 6966171"/>
              <a:gd name="connsiteX69" fmla="*/ 12080240 w 12110720"/>
              <a:gd name="connsiteY69" fmla="*/ 5273040 h 6966171"/>
              <a:gd name="connsiteX70" fmla="*/ 12049760 w 12110720"/>
              <a:gd name="connsiteY70" fmla="*/ 5374640 h 6966171"/>
              <a:gd name="connsiteX71" fmla="*/ 12009120 w 12110720"/>
              <a:gd name="connsiteY71" fmla="*/ 5567680 h 6966171"/>
              <a:gd name="connsiteX72" fmla="*/ 11938000 w 12110720"/>
              <a:gd name="connsiteY72" fmla="*/ 5730240 h 6966171"/>
              <a:gd name="connsiteX73" fmla="*/ 11907520 w 12110720"/>
              <a:gd name="connsiteY73" fmla="*/ 5801360 h 6966171"/>
              <a:gd name="connsiteX74" fmla="*/ 11846560 w 12110720"/>
              <a:gd name="connsiteY74" fmla="*/ 5913120 h 6966171"/>
              <a:gd name="connsiteX75" fmla="*/ 11785600 w 12110720"/>
              <a:gd name="connsiteY75" fmla="*/ 6024880 h 6966171"/>
              <a:gd name="connsiteX76" fmla="*/ 11744960 w 12110720"/>
              <a:gd name="connsiteY76" fmla="*/ 6106160 h 6966171"/>
              <a:gd name="connsiteX77" fmla="*/ 11714480 w 12110720"/>
              <a:gd name="connsiteY77" fmla="*/ 6136640 h 6966171"/>
              <a:gd name="connsiteX78" fmla="*/ 11602720 w 12110720"/>
              <a:gd name="connsiteY78" fmla="*/ 6299200 h 6966171"/>
              <a:gd name="connsiteX79" fmla="*/ 11308080 w 12110720"/>
              <a:gd name="connsiteY79" fmla="*/ 6593840 h 6966171"/>
              <a:gd name="connsiteX80" fmla="*/ 11216640 w 12110720"/>
              <a:gd name="connsiteY80" fmla="*/ 6675120 h 6966171"/>
              <a:gd name="connsiteX81" fmla="*/ 11023600 w 12110720"/>
              <a:gd name="connsiteY81" fmla="*/ 6715760 h 6966171"/>
              <a:gd name="connsiteX82" fmla="*/ 10952480 w 12110720"/>
              <a:gd name="connsiteY82" fmla="*/ 6725920 h 6966171"/>
              <a:gd name="connsiteX83" fmla="*/ 10820400 w 12110720"/>
              <a:gd name="connsiteY83" fmla="*/ 6766560 h 6966171"/>
              <a:gd name="connsiteX84" fmla="*/ 10576560 w 12110720"/>
              <a:gd name="connsiteY84" fmla="*/ 6797040 h 6966171"/>
              <a:gd name="connsiteX85" fmla="*/ 10515600 w 12110720"/>
              <a:gd name="connsiteY85" fmla="*/ 6807200 h 6966171"/>
              <a:gd name="connsiteX86" fmla="*/ 9692640 w 12110720"/>
              <a:gd name="connsiteY86" fmla="*/ 6766560 h 6966171"/>
              <a:gd name="connsiteX87" fmla="*/ 9519920 w 12110720"/>
              <a:gd name="connsiteY87" fmla="*/ 6634480 h 6966171"/>
              <a:gd name="connsiteX88" fmla="*/ 9387840 w 12110720"/>
              <a:gd name="connsiteY88" fmla="*/ 6410960 h 6966171"/>
              <a:gd name="connsiteX89" fmla="*/ 9276080 w 12110720"/>
              <a:gd name="connsiteY89" fmla="*/ 6004560 h 6966171"/>
              <a:gd name="connsiteX90" fmla="*/ 9276080 w 12110720"/>
              <a:gd name="connsiteY90" fmla="*/ 5618480 h 6966171"/>
              <a:gd name="connsiteX91" fmla="*/ 9347200 w 12110720"/>
              <a:gd name="connsiteY91" fmla="*/ 5344160 h 6966171"/>
              <a:gd name="connsiteX92" fmla="*/ 9377680 w 12110720"/>
              <a:gd name="connsiteY92" fmla="*/ 5191760 h 6966171"/>
              <a:gd name="connsiteX93" fmla="*/ 9408160 w 12110720"/>
              <a:gd name="connsiteY93" fmla="*/ 5080000 h 6966171"/>
              <a:gd name="connsiteX94" fmla="*/ 9428480 w 12110720"/>
              <a:gd name="connsiteY94" fmla="*/ 4958080 h 6966171"/>
              <a:gd name="connsiteX95" fmla="*/ 9489440 w 12110720"/>
              <a:gd name="connsiteY95" fmla="*/ 4836160 h 6966171"/>
              <a:gd name="connsiteX96" fmla="*/ 9560560 w 12110720"/>
              <a:gd name="connsiteY96" fmla="*/ 4632960 h 6966171"/>
              <a:gd name="connsiteX97" fmla="*/ 9621520 w 12110720"/>
              <a:gd name="connsiteY97" fmla="*/ 4480560 h 6966171"/>
              <a:gd name="connsiteX98" fmla="*/ 9733280 w 12110720"/>
              <a:gd name="connsiteY98" fmla="*/ 4033520 h 6966171"/>
              <a:gd name="connsiteX99" fmla="*/ 9794240 w 12110720"/>
              <a:gd name="connsiteY99" fmla="*/ 3799840 h 6966171"/>
              <a:gd name="connsiteX100" fmla="*/ 9845040 w 12110720"/>
              <a:gd name="connsiteY100" fmla="*/ 3362960 h 6966171"/>
              <a:gd name="connsiteX101" fmla="*/ 9824720 w 12110720"/>
              <a:gd name="connsiteY101" fmla="*/ 2621280 h 6966171"/>
              <a:gd name="connsiteX102" fmla="*/ 9794240 w 12110720"/>
              <a:gd name="connsiteY102" fmla="*/ 2489200 h 6966171"/>
              <a:gd name="connsiteX103" fmla="*/ 9662160 w 12110720"/>
              <a:gd name="connsiteY103" fmla="*/ 2113280 h 6966171"/>
              <a:gd name="connsiteX104" fmla="*/ 9560560 w 12110720"/>
              <a:gd name="connsiteY104" fmla="*/ 1991360 h 6966171"/>
              <a:gd name="connsiteX105" fmla="*/ 9408160 w 12110720"/>
              <a:gd name="connsiteY105" fmla="*/ 1879600 h 6966171"/>
              <a:gd name="connsiteX106" fmla="*/ 9286240 w 12110720"/>
              <a:gd name="connsiteY106" fmla="*/ 1808480 h 6966171"/>
              <a:gd name="connsiteX107" fmla="*/ 9476517 w 12110720"/>
              <a:gd name="connsiteY107" fmla="*/ 2225040 h 6966171"/>
              <a:gd name="connsiteX108" fmla="*/ 9233259 w 12110720"/>
              <a:gd name="connsiteY108" fmla="*/ 2042160 h 6966171"/>
              <a:gd name="connsiteX109" fmla="*/ 9020553 w 12110720"/>
              <a:gd name="connsiteY109" fmla="*/ 2001520 h 6966171"/>
              <a:gd name="connsiteX110" fmla="*/ 8737600 w 12110720"/>
              <a:gd name="connsiteY110" fmla="*/ 1971040 h 6966171"/>
              <a:gd name="connsiteX111" fmla="*/ 8533964 w 12110720"/>
              <a:gd name="connsiteY111" fmla="*/ 1889760 h 6966171"/>
              <a:gd name="connsiteX112" fmla="*/ 8452902 w 12110720"/>
              <a:gd name="connsiteY112" fmla="*/ 1757680 h 6966171"/>
              <a:gd name="connsiteX113" fmla="*/ 7954480 w 12110720"/>
              <a:gd name="connsiteY113" fmla="*/ 1879600 h 6966171"/>
              <a:gd name="connsiteX114" fmla="*/ 7813041 w 12110720"/>
              <a:gd name="connsiteY114" fmla="*/ 1818640 h 6966171"/>
              <a:gd name="connsiteX115" fmla="*/ 7691120 w 12110720"/>
              <a:gd name="connsiteY115" fmla="*/ 1767840 h 6966171"/>
              <a:gd name="connsiteX116" fmla="*/ 7660640 w 12110720"/>
              <a:gd name="connsiteY116" fmla="*/ 1981200 h 6966171"/>
              <a:gd name="connsiteX117" fmla="*/ 7691120 w 12110720"/>
              <a:gd name="connsiteY117" fmla="*/ 2235200 h 6966171"/>
              <a:gd name="connsiteX118" fmla="*/ 7711440 w 12110720"/>
              <a:gd name="connsiteY118" fmla="*/ 2367280 h 6966171"/>
              <a:gd name="connsiteX119" fmla="*/ 7792720 w 12110720"/>
              <a:gd name="connsiteY119" fmla="*/ 2509520 h 6966171"/>
              <a:gd name="connsiteX120" fmla="*/ 7914640 w 12110720"/>
              <a:gd name="connsiteY120" fmla="*/ 2905760 h 6966171"/>
              <a:gd name="connsiteX121" fmla="*/ 7955280 w 12110720"/>
              <a:gd name="connsiteY121" fmla="*/ 3048000 h 6966171"/>
              <a:gd name="connsiteX122" fmla="*/ 8056880 w 12110720"/>
              <a:gd name="connsiteY122" fmla="*/ 3505200 h 6966171"/>
              <a:gd name="connsiteX123" fmla="*/ 8067040 w 12110720"/>
              <a:gd name="connsiteY123" fmla="*/ 3637280 h 6966171"/>
              <a:gd name="connsiteX124" fmla="*/ 7924800 w 12110720"/>
              <a:gd name="connsiteY124" fmla="*/ 3992880 h 6966171"/>
              <a:gd name="connsiteX125" fmla="*/ 7874000 w 12110720"/>
              <a:gd name="connsiteY125" fmla="*/ 4104640 h 6966171"/>
              <a:gd name="connsiteX126" fmla="*/ 7752080 w 12110720"/>
              <a:gd name="connsiteY126" fmla="*/ 4196080 h 6966171"/>
              <a:gd name="connsiteX127" fmla="*/ 7680960 w 12110720"/>
              <a:gd name="connsiteY127" fmla="*/ 4257040 h 6966171"/>
              <a:gd name="connsiteX128" fmla="*/ 7650480 w 12110720"/>
              <a:gd name="connsiteY128" fmla="*/ 4277360 h 6966171"/>
              <a:gd name="connsiteX129" fmla="*/ 7599680 w 12110720"/>
              <a:gd name="connsiteY129" fmla="*/ 4287520 h 6966171"/>
              <a:gd name="connsiteX130" fmla="*/ 7487920 w 12110720"/>
              <a:gd name="connsiteY130" fmla="*/ 4368800 h 6966171"/>
              <a:gd name="connsiteX131" fmla="*/ 6969760 w 12110720"/>
              <a:gd name="connsiteY131" fmla="*/ 4389120 h 6966171"/>
              <a:gd name="connsiteX132" fmla="*/ 6847840 w 12110720"/>
              <a:gd name="connsiteY132" fmla="*/ 4338320 h 6966171"/>
              <a:gd name="connsiteX133" fmla="*/ 6746240 w 12110720"/>
              <a:gd name="connsiteY133" fmla="*/ 4307840 h 6966171"/>
              <a:gd name="connsiteX134" fmla="*/ 6654800 w 12110720"/>
              <a:gd name="connsiteY134" fmla="*/ 4277360 h 6966171"/>
              <a:gd name="connsiteX135" fmla="*/ 6543040 w 12110720"/>
              <a:gd name="connsiteY135" fmla="*/ 4246880 h 6966171"/>
              <a:gd name="connsiteX136" fmla="*/ 6441440 w 12110720"/>
              <a:gd name="connsiteY136" fmla="*/ 4206240 h 6966171"/>
              <a:gd name="connsiteX137" fmla="*/ 6126480 w 12110720"/>
              <a:gd name="connsiteY137" fmla="*/ 4216400 h 6966171"/>
              <a:gd name="connsiteX138" fmla="*/ 6065520 w 12110720"/>
              <a:gd name="connsiteY138" fmla="*/ 4246880 h 6966171"/>
              <a:gd name="connsiteX139" fmla="*/ 5892800 w 12110720"/>
              <a:gd name="connsiteY139" fmla="*/ 4378960 h 6966171"/>
              <a:gd name="connsiteX140" fmla="*/ 5801360 w 12110720"/>
              <a:gd name="connsiteY140" fmla="*/ 4521200 h 6966171"/>
              <a:gd name="connsiteX141" fmla="*/ 5699760 w 12110720"/>
              <a:gd name="connsiteY141" fmla="*/ 4663440 h 6966171"/>
              <a:gd name="connsiteX142" fmla="*/ 5679440 w 12110720"/>
              <a:gd name="connsiteY142" fmla="*/ 4724400 h 6966171"/>
              <a:gd name="connsiteX143" fmla="*/ 5638800 w 12110720"/>
              <a:gd name="connsiteY143" fmla="*/ 4815840 h 6966171"/>
              <a:gd name="connsiteX144" fmla="*/ 5618480 w 12110720"/>
              <a:gd name="connsiteY144" fmla="*/ 4968240 h 6966171"/>
              <a:gd name="connsiteX145" fmla="*/ 5598160 w 12110720"/>
              <a:gd name="connsiteY145" fmla="*/ 5120640 h 6966171"/>
              <a:gd name="connsiteX146" fmla="*/ 5588000 w 12110720"/>
              <a:gd name="connsiteY146" fmla="*/ 5293360 h 6966171"/>
              <a:gd name="connsiteX147" fmla="*/ 5567680 w 12110720"/>
              <a:gd name="connsiteY147" fmla="*/ 5415280 h 6966171"/>
              <a:gd name="connsiteX148" fmla="*/ 5537200 w 12110720"/>
              <a:gd name="connsiteY148" fmla="*/ 5933440 h 6966171"/>
              <a:gd name="connsiteX149" fmla="*/ 5527040 w 12110720"/>
              <a:gd name="connsiteY149" fmla="*/ 6004560 h 6966171"/>
              <a:gd name="connsiteX150" fmla="*/ 5496560 w 12110720"/>
              <a:gd name="connsiteY150" fmla="*/ 6106160 h 6966171"/>
              <a:gd name="connsiteX151" fmla="*/ 5476240 w 12110720"/>
              <a:gd name="connsiteY151" fmla="*/ 6197600 h 6966171"/>
              <a:gd name="connsiteX152" fmla="*/ 5405120 w 12110720"/>
              <a:gd name="connsiteY152" fmla="*/ 6309360 h 6966171"/>
              <a:gd name="connsiteX153" fmla="*/ 5323840 w 12110720"/>
              <a:gd name="connsiteY153" fmla="*/ 6400800 h 6966171"/>
              <a:gd name="connsiteX154" fmla="*/ 5029200 w 12110720"/>
              <a:gd name="connsiteY154" fmla="*/ 6604000 h 6966171"/>
              <a:gd name="connsiteX155" fmla="*/ 4805680 w 12110720"/>
              <a:gd name="connsiteY155" fmla="*/ 6705600 h 6966171"/>
              <a:gd name="connsiteX156" fmla="*/ 4744720 w 12110720"/>
              <a:gd name="connsiteY156" fmla="*/ 6736080 h 6966171"/>
              <a:gd name="connsiteX157" fmla="*/ 4592320 w 12110720"/>
              <a:gd name="connsiteY157" fmla="*/ 6797040 h 6966171"/>
              <a:gd name="connsiteX158" fmla="*/ 4307840 w 12110720"/>
              <a:gd name="connsiteY158" fmla="*/ 6888480 h 6966171"/>
              <a:gd name="connsiteX159" fmla="*/ 4145280 w 12110720"/>
              <a:gd name="connsiteY159" fmla="*/ 6908800 h 6966171"/>
              <a:gd name="connsiteX160" fmla="*/ 4003040 w 12110720"/>
              <a:gd name="connsiteY160" fmla="*/ 6939280 h 6966171"/>
              <a:gd name="connsiteX161" fmla="*/ 3210560 w 12110720"/>
              <a:gd name="connsiteY161" fmla="*/ 6949440 h 6966171"/>
              <a:gd name="connsiteX162" fmla="*/ 2286000 w 12110720"/>
              <a:gd name="connsiteY162" fmla="*/ 6949440 h 6966171"/>
              <a:gd name="connsiteX163" fmla="*/ 2072640 w 12110720"/>
              <a:gd name="connsiteY163" fmla="*/ 6929120 h 6966171"/>
              <a:gd name="connsiteX164" fmla="*/ 1950720 w 12110720"/>
              <a:gd name="connsiteY164" fmla="*/ 6898640 h 6966171"/>
              <a:gd name="connsiteX165" fmla="*/ 1798320 w 12110720"/>
              <a:gd name="connsiteY165" fmla="*/ 6847840 h 6966171"/>
              <a:gd name="connsiteX166" fmla="*/ 1625600 w 12110720"/>
              <a:gd name="connsiteY166" fmla="*/ 6807200 h 6966171"/>
              <a:gd name="connsiteX167" fmla="*/ 1452880 w 12110720"/>
              <a:gd name="connsiteY167" fmla="*/ 6746240 h 6966171"/>
              <a:gd name="connsiteX168" fmla="*/ 1320800 w 12110720"/>
              <a:gd name="connsiteY168" fmla="*/ 6664960 h 6966171"/>
              <a:gd name="connsiteX169" fmla="*/ 1076960 w 12110720"/>
              <a:gd name="connsiteY169" fmla="*/ 6573520 h 6966171"/>
              <a:gd name="connsiteX170" fmla="*/ 1005840 w 12110720"/>
              <a:gd name="connsiteY170" fmla="*/ 6522720 h 6966171"/>
              <a:gd name="connsiteX171" fmla="*/ 762000 w 12110720"/>
              <a:gd name="connsiteY171" fmla="*/ 6350000 h 6966171"/>
              <a:gd name="connsiteX172" fmla="*/ 406400 w 12110720"/>
              <a:gd name="connsiteY172" fmla="*/ 5943600 h 6966171"/>
              <a:gd name="connsiteX173" fmla="*/ 264160 w 12110720"/>
              <a:gd name="connsiteY173" fmla="*/ 5527040 h 6966171"/>
              <a:gd name="connsiteX174" fmla="*/ 243840 w 12110720"/>
              <a:gd name="connsiteY174" fmla="*/ 5455920 h 6966171"/>
              <a:gd name="connsiteX175" fmla="*/ 203200 w 12110720"/>
              <a:gd name="connsiteY175" fmla="*/ 5262880 h 6966171"/>
              <a:gd name="connsiteX176" fmla="*/ 193040 w 12110720"/>
              <a:gd name="connsiteY176" fmla="*/ 5008880 h 6966171"/>
              <a:gd name="connsiteX177" fmla="*/ 182880 w 12110720"/>
              <a:gd name="connsiteY177" fmla="*/ 4815840 h 6966171"/>
              <a:gd name="connsiteX178" fmla="*/ 172720 w 12110720"/>
              <a:gd name="connsiteY178" fmla="*/ 4582160 h 6966171"/>
              <a:gd name="connsiteX179" fmla="*/ 162560 w 12110720"/>
              <a:gd name="connsiteY179" fmla="*/ 2875280 h 6966171"/>
              <a:gd name="connsiteX180" fmla="*/ 121920 w 12110720"/>
              <a:gd name="connsiteY180" fmla="*/ 2550160 h 6966171"/>
              <a:gd name="connsiteX181" fmla="*/ 101600 w 12110720"/>
              <a:gd name="connsiteY181" fmla="*/ 2346960 h 6966171"/>
              <a:gd name="connsiteX182" fmla="*/ 91440 w 12110720"/>
              <a:gd name="connsiteY182" fmla="*/ 2133600 h 6966171"/>
              <a:gd name="connsiteX183" fmla="*/ 81280 w 12110720"/>
              <a:gd name="connsiteY183" fmla="*/ 1757680 h 6966171"/>
              <a:gd name="connsiteX184" fmla="*/ 71120 w 12110720"/>
              <a:gd name="connsiteY184" fmla="*/ 1605280 h 6966171"/>
              <a:gd name="connsiteX185" fmla="*/ 40640 w 12110720"/>
              <a:gd name="connsiteY185" fmla="*/ 1341120 h 6966171"/>
              <a:gd name="connsiteX186" fmla="*/ 0 w 12110720"/>
              <a:gd name="connsiteY186" fmla="*/ 782320 h 6966171"/>
              <a:gd name="connsiteX187" fmla="*/ 30480 w 12110720"/>
              <a:gd name="connsiteY187" fmla="*/ 477520 h 6966171"/>
              <a:gd name="connsiteX188" fmla="*/ 71120 w 12110720"/>
              <a:gd name="connsiteY188" fmla="*/ 406400 h 6966171"/>
              <a:gd name="connsiteX189" fmla="*/ 447040 w 12110720"/>
              <a:gd name="connsiteY189" fmla="*/ 142240 h 6966171"/>
              <a:gd name="connsiteX190" fmla="*/ 680720 w 12110720"/>
              <a:gd name="connsiteY190" fmla="*/ 30480 h 6966171"/>
              <a:gd name="connsiteX191" fmla="*/ 955040 w 12110720"/>
              <a:gd name="connsiteY191" fmla="*/ 0 h 6966171"/>
              <a:gd name="connsiteX192" fmla="*/ 1432560 w 12110720"/>
              <a:gd name="connsiteY192" fmla="*/ 50800 h 6966171"/>
              <a:gd name="connsiteX193" fmla="*/ 1656080 w 12110720"/>
              <a:gd name="connsiteY193" fmla="*/ 213360 h 6966171"/>
              <a:gd name="connsiteX194" fmla="*/ 1747520 w 12110720"/>
              <a:gd name="connsiteY194" fmla="*/ 304800 h 6966171"/>
              <a:gd name="connsiteX195" fmla="*/ 1788160 w 12110720"/>
              <a:gd name="connsiteY195" fmla="*/ 396240 h 6966171"/>
              <a:gd name="connsiteX196" fmla="*/ 1838960 w 12110720"/>
              <a:gd name="connsiteY196" fmla="*/ 497840 h 6966171"/>
              <a:gd name="connsiteX197" fmla="*/ 1859280 w 12110720"/>
              <a:gd name="connsiteY197" fmla="*/ 599440 h 6966171"/>
              <a:gd name="connsiteX198" fmla="*/ 1879600 w 12110720"/>
              <a:gd name="connsiteY198" fmla="*/ 792480 h 6966171"/>
              <a:gd name="connsiteX199" fmla="*/ 1869440 w 12110720"/>
              <a:gd name="connsiteY199" fmla="*/ 894080 h 6966171"/>
              <a:gd name="connsiteX200" fmla="*/ 1838960 w 12110720"/>
              <a:gd name="connsiteY200" fmla="*/ 924560 h 6966171"/>
              <a:gd name="connsiteX201" fmla="*/ 1818640 w 12110720"/>
              <a:gd name="connsiteY201" fmla="*/ 985520 h 6966171"/>
              <a:gd name="connsiteX0" fmla="*/ 1798320 w 12110720"/>
              <a:gd name="connsiteY0" fmla="*/ 782320 h 6966171"/>
              <a:gd name="connsiteX1" fmla="*/ 1828800 w 12110720"/>
              <a:gd name="connsiteY1" fmla="*/ 1290320 h 6966171"/>
              <a:gd name="connsiteX2" fmla="*/ 1818640 w 12110720"/>
              <a:gd name="connsiteY2" fmla="*/ 2204720 h 6966171"/>
              <a:gd name="connsiteX3" fmla="*/ 1798320 w 12110720"/>
              <a:gd name="connsiteY3" fmla="*/ 2997200 h 6966171"/>
              <a:gd name="connsiteX4" fmla="*/ 1808480 w 12110720"/>
              <a:gd name="connsiteY4" fmla="*/ 3688080 h 6966171"/>
              <a:gd name="connsiteX5" fmla="*/ 1818640 w 12110720"/>
              <a:gd name="connsiteY5" fmla="*/ 3789680 h 6966171"/>
              <a:gd name="connsiteX6" fmla="*/ 1828800 w 12110720"/>
              <a:gd name="connsiteY6" fmla="*/ 3952240 h 6966171"/>
              <a:gd name="connsiteX7" fmla="*/ 1849120 w 12110720"/>
              <a:gd name="connsiteY7" fmla="*/ 4124960 h 6966171"/>
              <a:gd name="connsiteX8" fmla="*/ 1899920 w 12110720"/>
              <a:gd name="connsiteY8" fmla="*/ 4328160 h 6966171"/>
              <a:gd name="connsiteX9" fmla="*/ 1930400 w 12110720"/>
              <a:gd name="connsiteY9" fmla="*/ 4399280 h 6966171"/>
              <a:gd name="connsiteX10" fmla="*/ 2346960 w 12110720"/>
              <a:gd name="connsiteY10" fmla="*/ 4704080 h 6966171"/>
              <a:gd name="connsiteX11" fmla="*/ 2529840 w 12110720"/>
              <a:gd name="connsiteY11" fmla="*/ 4836160 h 6966171"/>
              <a:gd name="connsiteX12" fmla="*/ 2631440 w 12110720"/>
              <a:gd name="connsiteY12" fmla="*/ 4876800 h 6966171"/>
              <a:gd name="connsiteX13" fmla="*/ 2824480 w 12110720"/>
              <a:gd name="connsiteY13" fmla="*/ 4998720 h 6966171"/>
              <a:gd name="connsiteX14" fmla="*/ 2905760 w 12110720"/>
              <a:gd name="connsiteY14" fmla="*/ 5039360 h 6966171"/>
              <a:gd name="connsiteX15" fmla="*/ 3119120 w 12110720"/>
              <a:gd name="connsiteY15" fmla="*/ 5140960 h 6966171"/>
              <a:gd name="connsiteX16" fmla="*/ 3180080 w 12110720"/>
              <a:gd name="connsiteY16" fmla="*/ 5171440 h 6966171"/>
              <a:gd name="connsiteX17" fmla="*/ 3302000 w 12110720"/>
              <a:gd name="connsiteY17" fmla="*/ 5201920 h 6966171"/>
              <a:gd name="connsiteX18" fmla="*/ 3484880 w 12110720"/>
              <a:gd name="connsiteY18" fmla="*/ 5232400 h 6966171"/>
              <a:gd name="connsiteX19" fmla="*/ 3688080 w 12110720"/>
              <a:gd name="connsiteY19" fmla="*/ 5262880 h 6966171"/>
              <a:gd name="connsiteX20" fmla="*/ 3911600 w 12110720"/>
              <a:gd name="connsiteY20" fmla="*/ 5252720 h 6966171"/>
              <a:gd name="connsiteX21" fmla="*/ 4104640 w 12110720"/>
              <a:gd name="connsiteY21" fmla="*/ 5110480 h 6966171"/>
              <a:gd name="connsiteX22" fmla="*/ 4145280 w 12110720"/>
              <a:gd name="connsiteY22" fmla="*/ 5039360 h 6966171"/>
              <a:gd name="connsiteX23" fmla="*/ 4196080 w 12110720"/>
              <a:gd name="connsiteY23" fmla="*/ 4978400 h 6966171"/>
              <a:gd name="connsiteX24" fmla="*/ 4246880 w 12110720"/>
              <a:gd name="connsiteY24" fmla="*/ 4856480 h 6966171"/>
              <a:gd name="connsiteX25" fmla="*/ 4267200 w 12110720"/>
              <a:gd name="connsiteY25" fmla="*/ 4714240 h 6966171"/>
              <a:gd name="connsiteX26" fmla="*/ 4287520 w 12110720"/>
              <a:gd name="connsiteY26" fmla="*/ 4602480 h 6966171"/>
              <a:gd name="connsiteX27" fmla="*/ 4277360 w 12110720"/>
              <a:gd name="connsiteY27" fmla="*/ 4216400 h 6966171"/>
              <a:gd name="connsiteX28" fmla="*/ 4104640 w 12110720"/>
              <a:gd name="connsiteY28" fmla="*/ 3881120 h 6966171"/>
              <a:gd name="connsiteX29" fmla="*/ 3931920 w 12110720"/>
              <a:gd name="connsiteY29" fmla="*/ 3444240 h 6966171"/>
              <a:gd name="connsiteX30" fmla="*/ 3891280 w 12110720"/>
              <a:gd name="connsiteY30" fmla="*/ 3119120 h 6966171"/>
              <a:gd name="connsiteX31" fmla="*/ 3901440 w 12110720"/>
              <a:gd name="connsiteY31" fmla="*/ 2509520 h 6966171"/>
              <a:gd name="connsiteX32" fmla="*/ 3952240 w 12110720"/>
              <a:gd name="connsiteY32" fmla="*/ 2255520 h 6966171"/>
              <a:gd name="connsiteX33" fmla="*/ 3992880 w 12110720"/>
              <a:gd name="connsiteY33" fmla="*/ 2123440 h 6966171"/>
              <a:gd name="connsiteX34" fmla="*/ 4023360 w 12110720"/>
              <a:gd name="connsiteY34" fmla="*/ 2001520 h 6966171"/>
              <a:gd name="connsiteX35" fmla="*/ 4236720 w 12110720"/>
              <a:gd name="connsiteY35" fmla="*/ 1747520 h 6966171"/>
              <a:gd name="connsiteX36" fmla="*/ 4287520 w 12110720"/>
              <a:gd name="connsiteY36" fmla="*/ 1717040 h 6966171"/>
              <a:gd name="connsiteX37" fmla="*/ 4511040 w 12110720"/>
              <a:gd name="connsiteY37" fmla="*/ 1564640 h 6966171"/>
              <a:gd name="connsiteX38" fmla="*/ 4744720 w 12110720"/>
              <a:gd name="connsiteY38" fmla="*/ 1422400 h 6966171"/>
              <a:gd name="connsiteX39" fmla="*/ 5100320 w 12110720"/>
              <a:gd name="connsiteY39" fmla="*/ 1229360 h 6966171"/>
              <a:gd name="connsiteX40" fmla="*/ 6065520 w 12110720"/>
              <a:gd name="connsiteY40" fmla="*/ 1229360 h 6966171"/>
              <a:gd name="connsiteX41" fmla="*/ 6309360 w 12110720"/>
              <a:gd name="connsiteY41" fmla="*/ 1198880 h 6966171"/>
              <a:gd name="connsiteX42" fmla="*/ 6522720 w 12110720"/>
              <a:gd name="connsiteY42" fmla="*/ 1178560 h 6966171"/>
              <a:gd name="connsiteX43" fmla="*/ 6878320 w 12110720"/>
              <a:gd name="connsiteY43" fmla="*/ 1137920 h 6966171"/>
              <a:gd name="connsiteX44" fmla="*/ 7000240 w 12110720"/>
              <a:gd name="connsiteY44" fmla="*/ 1107440 h 6966171"/>
              <a:gd name="connsiteX45" fmla="*/ 7284720 w 12110720"/>
              <a:gd name="connsiteY45" fmla="*/ 1005840 h 6966171"/>
              <a:gd name="connsiteX46" fmla="*/ 7863840 w 12110720"/>
              <a:gd name="connsiteY46" fmla="*/ 863600 h 6966171"/>
              <a:gd name="connsiteX47" fmla="*/ 8036560 w 12110720"/>
              <a:gd name="connsiteY47" fmla="*/ 812800 h 6966171"/>
              <a:gd name="connsiteX48" fmla="*/ 8453120 w 12110720"/>
              <a:gd name="connsiteY48" fmla="*/ 731520 h 6966171"/>
              <a:gd name="connsiteX49" fmla="*/ 8737600 w 12110720"/>
              <a:gd name="connsiteY49" fmla="*/ 670560 h 6966171"/>
              <a:gd name="connsiteX50" fmla="*/ 9083040 w 12110720"/>
              <a:gd name="connsiteY50" fmla="*/ 640080 h 6966171"/>
              <a:gd name="connsiteX51" fmla="*/ 10393680 w 12110720"/>
              <a:gd name="connsiteY51" fmla="*/ 670560 h 6966171"/>
              <a:gd name="connsiteX52" fmla="*/ 10769600 w 12110720"/>
              <a:gd name="connsiteY52" fmla="*/ 863600 h 6966171"/>
              <a:gd name="connsiteX53" fmla="*/ 10901680 w 12110720"/>
              <a:gd name="connsiteY53" fmla="*/ 914400 h 6966171"/>
              <a:gd name="connsiteX54" fmla="*/ 10972800 w 12110720"/>
              <a:gd name="connsiteY54" fmla="*/ 965200 h 6966171"/>
              <a:gd name="connsiteX55" fmla="*/ 11247120 w 12110720"/>
              <a:gd name="connsiteY55" fmla="*/ 1158240 h 6966171"/>
              <a:gd name="connsiteX56" fmla="*/ 11501120 w 12110720"/>
              <a:gd name="connsiteY56" fmla="*/ 1341120 h 6966171"/>
              <a:gd name="connsiteX57" fmla="*/ 11775440 w 12110720"/>
              <a:gd name="connsiteY57" fmla="*/ 1798320 h 6966171"/>
              <a:gd name="connsiteX58" fmla="*/ 11846560 w 12110720"/>
              <a:gd name="connsiteY58" fmla="*/ 2001520 h 6966171"/>
              <a:gd name="connsiteX59" fmla="*/ 11866880 w 12110720"/>
              <a:gd name="connsiteY59" fmla="*/ 2153920 h 6966171"/>
              <a:gd name="connsiteX60" fmla="*/ 11897360 w 12110720"/>
              <a:gd name="connsiteY60" fmla="*/ 2286000 h 6966171"/>
              <a:gd name="connsiteX61" fmla="*/ 11948160 w 12110720"/>
              <a:gd name="connsiteY61" fmla="*/ 2580640 h 6966171"/>
              <a:gd name="connsiteX62" fmla="*/ 11978640 w 12110720"/>
              <a:gd name="connsiteY62" fmla="*/ 2824480 h 6966171"/>
              <a:gd name="connsiteX63" fmla="*/ 12039600 w 12110720"/>
              <a:gd name="connsiteY63" fmla="*/ 3119120 h 6966171"/>
              <a:gd name="connsiteX64" fmla="*/ 12080240 w 12110720"/>
              <a:gd name="connsiteY64" fmla="*/ 3525520 h 6966171"/>
              <a:gd name="connsiteX65" fmla="*/ 12090400 w 12110720"/>
              <a:gd name="connsiteY65" fmla="*/ 3840480 h 6966171"/>
              <a:gd name="connsiteX66" fmla="*/ 12100560 w 12110720"/>
              <a:gd name="connsiteY66" fmla="*/ 3952240 h 6966171"/>
              <a:gd name="connsiteX67" fmla="*/ 12110720 w 12110720"/>
              <a:gd name="connsiteY67" fmla="*/ 4084320 h 6966171"/>
              <a:gd name="connsiteX68" fmla="*/ 12100560 w 12110720"/>
              <a:gd name="connsiteY68" fmla="*/ 5008880 h 6966171"/>
              <a:gd name="connsiteX69" fmla="*/ 12080240 w 12110720"/>
              <a:gd name="connsiteY69" fmla="*/ 5273040 h 6966171"/>
              <a:gd name="connsiteX70" fmla="*/ 12049760 w 12110720"/>
              <a:gd name="connsiteY70" fmla="*/ 5374640 h 6966171"/>
              <a:gd name="connsiteX71" fmla="*/ 12009120 w 12110720"/>
              <a:gd name="connsiteY71" fmla="*/ 5567680 h 6966171"/>
              <a:gd name="connsiteX72" fmla="*/ 11938000 w 12110720"/>
              <a:gd name="connsiteY72" fmla="*/ 5730240 h 6966171"/>
              <a:gd name="connsiteX73" fmla="*/ 11907520 w 12110720"/>
              <a:gd name="connsiteY73" fmla="*/ 5801360 h 6966171"/>
              <a:gd name="connsiteX74" fmla="*/ 11846560 w 12110720"/>
              <a:gd name="connsiteY74" fmla="*/ 5913120 h 6966171"/>
              <a:gd name="connsiteX75" fmla="*/ 11785600 w 12110720"/>
              <a:gd name="connsiteY75" fmla="*/ 6024880 h 6966171"/>
              <a:gd name="connsiteX76" fmla="*/ 11744960 w 12110720"/>
              <a:gd name="connsiteY76" fmla="*/ 6106160 h 6966171"/>
              <a:gd name="connsiteX77" fmla="*/ 11714480 w 12110720"/>
              <a:gd name="connsiteY77" fmla="*/ 6136640 h 6966171"/>
              <a:gd name="connsiteX78" fmla="*/ 11602720 w 12110720"/>
              <a:gd name="connsiteY78" fmla="*/ 6299200 h 6966171"/>
              <a:gd name="connsiteX79" fmla="*/ 11308080 w 12110720"/>
              <a:gd name="connsiteY79" fmla="*/ 6593840 h 6966171"/>
              <a:gd name="connsiteX80" fmla="*/ 11216640 w 12110720"/>
              <a:gd name="connsiteY80" fmla="*/ 6675120 h 6966171"/>
              <a:gd name="connsiteX81" fmla="*/ 11023600 w 12110720"/>
              <a:gd name="connsiteY81" fmla="*/ 6715760 h 6966171"/>
              <a:gd name="connsiteX82" fmla="*/ 10952480 w 12110720"/>
              <a:gd name="connsiteY82" fmla="*/ 6725920 h 6966171"/>
              <a:gd name="connsiteX83" fmla="*/ 10820400 w 12110720"/>
              <a:gd name="connsiteY83" fmla="*/ 6766560 h 6966171"/>
              <a:gd name="connsiteX84" fmla="*/ 10576560 w 12110720"/>
              <a:gd name="connsiteY84" fmla="*/ 6797040 h 6966171"/>
              <a:gd name="connsiteX85" fmla="*/ 10515600 w 12110720"/>
              <a:gd name="connsiteY85" fmla="*/ 6807200 h 6966171"/>
              <a:gd name="connsiteX86" fmla="*/ 9692640 w 12110720"/>
              <a:gd name="connsiteY86" fmla="*/ 6766560 h 6966171"/>
              <a:gd name="connsiteX87" fmla="*/ 9519920 w 12110720"/>
              <a:gd name="connsiteY87" fmla="*/ 6634480 h 6966171"/>
              <a:gd name="connsiteX88" fmla="*/ 9387840 w 12110720"/>
              <a:gd name="connsiteY88" fmla="*/ 6410960 h 6966171"/>
              <a:gd name="connsiteX89" fmla="*/ 9276080 w 12110720"/>
              <a:gd name="connsiteY89" fmla="*/ 6004560 h 6966171"/>
              <a:gd name="connsiteX90" fmla="*/ 9276080 w 12110720"/>
              <a:gd name="connsiteY90" fmla="*/ 5618480 h 6966171"/>
              <a:gd name="connsiteX91" fmla="*/ 9347200 w 12110720"/>
              <a:gd name="connsiteY91" fmla="*/ 5344160 h 6966171"/>
              <a:gd name="connsiteX92" fmla="*/ 9377680 w 12110720"/>
              <a:gd name="connsiteY92" fmla="*/ 5191760 h 6966171"/>
              <a:gd name="connsiteX93" fmla="*/ 9408160 w 12110720"/>
              <a:gd name="connsiteY93" fmla="*/ 5080000 h 6966171"/>
              <a:gd name="connsiteX94" fmla="*/ 9428480 w 12110720"/>
              <a:gd name="connsiteY94" fmla="*/ 4958080 h 6966171"/>
              <a:gd name="connsiteX95" fmla="*/ 9489440 w 12110720"/>
              <a:gd name="connsiteY95" fmla="*/ 4836160 h 6966171"/>
              <a:gd name="connsiteX96" fmla="*/ 9560560 w 12110720"/>
              <a:gd name="connsiteY96" fmla="*/ 4632960 h 6966171"/>
              <a:gd name="connsiteX97" fmla="*/ 9621520 w 12110720"/>
              <a:gd name="connsiteY97" fmla="*/ 4480560 h 6966171"/>
              <a:gd name="connsiteX98" fmla="*/ 9733280 w 12110720"/>
              <a:gd name="connsiteY98" fmla="*/ 4033520 h 6966171"/>
              <a:gd name="connsiteX99" fmla="*/ 9794240 w 12110720"/>
              <a:gd name="connsiteY99" fmla="*/ 3799840 h 6966171"/>
              <a:gd name="connsiteX100" fmla="*/ 9845040 w 12110720"/>
              <a:gd name="connsiteY100" fmla="*/ 3362960 h 6966171"/>
              <a:gd name="connsiteX101" fmla="*/ 9824720 w 12110720"/>
              <a:gd name="connsiteY101" fmla="*/ 2621280 h 6966171"/>
              <a:gd name="connsiteX102" fmla="*/ 9794240 w 12110720"/>
              <a:gd name="connsiteY102" fmla="*/ 2489200 h 6966171"/>
              <a:gd name="connsiteX103" fmla="*/ 9662160 w 12110720"/>
              <a:gd name="connsiteY103" fmla="*/ 2113280 h 6966171"/>
              <a:gd name="connsiteX104" fmla="*/ 9560560 w 12110720"/>
              <a:gd name="connsiteY104" fmla="*/ 1991360 h 6966171"/>
              <a:gd name="connsiteX105" fmla="*/ 9408160 w 12110720"/>
              <a:gd name="connsiteY105" fmla="*/ 1879600 h 6966171"/>
              <a:gd name="connsiteX106" fmla="*/ 9629208 w 12110720"/>
              <a:gd name="connsiteY106" fmla="*/ 2306320 h 6966171"/>
              <a:gd name="connsiteX107" fmla="*/ 9476517 w 12110720"/>
              <a:gd name="connsiteY107" fmla="*/ 2225040 h 6966171"/>
              <a:gd name="connsiteX108" fmla="*/ 9233259 w 12110720"/>
              <a:gd name="connsiteY108" fmla="*/ 2042160 h 6966171"/>
              <a:gd name="connsiteX109" fmla="*/ 9020553 w 12110720"/>
              <a:gd name="connsiteY109" fmla="*/ 2001520 h 6966171"/>
              <a:gd name="connsiteX110" fmla="*/ 8737600 w 12110720"/>
              <a:gd name="connsiteY110" fmla="*/ 1971040 h 6966171"/>
              <a:gd name="connsiteX111" fmla="*/ 8533964 w 12110720"/>
              <a:gd name="connsiteY111" fmla="*/ 1889760 h 6966171"/>
              <a:gd name="connsiteX112" fmla="*/ 8452902 w 12110720"/>
              <a:gd name="connsiteY112" fmla="*/ 1757680 h 6966171"/>
              <a:gd name="connsiteX113" fmla="*/ 7954480 w 12110720"/>
              <a:gd name="connsiteY113" fmla="*/ 1879600 h 6966171"/>
              <a:gd name="connsiteX114" fmla="*/ 7813041 w 12110720"/>
              <a:gd name="connsiteY114" fmla="*/ 1818640 h 6966171"/>
              <a:gd name="connsiteX115" fmla="*/ 7691120 w 12110720"/>
              <a:gd name="connsiteY115" fmla="*/ 1767840 h 6966171"/>
              <a:gd name="connsiteX116" fmla="*/ 7660640 w 12110720"/>
              <a:gd name="connsiteY116" fmla="*/ 1981200 h 6966171"/>
              <a:gd name="connsiteX117" fmla="*/ 7691120 w 12110720"/>
              <a:gd name="connsiteY117" fmla="*/ 2235200 h 6966171"/>
              <a:gd name="connsiteX118" fmla="*/ 7711440 w 12110720"/>
              <a:gd name="connsiteY118" fmla="*/ 2367280 h 6966171"/>
              <a:gd name="connsiteX119" fmla="*/ 7792720 w 12110720"/>
              <a:gd name="connsiteY119" fmla="*/ 2509520 h 6966171"/>
              <a:gd name="connsiteX120" fmla="*/ 7914640 w 12110720"/>
              <a:gd name="connsiteY120" fmla="*/ 2905760 h 6966171"/>
              <a:gd name="connsiteX121" fmla="*/ 7955280 w 12110720"/>
              <a:gd name="connsiteY121" fmla="*/ 3048000 h 6966171"/>
              <a:gd name="connsiteX122" fmla="*/ 8056880 w 12110720"/>
              <a:gd name="connsiteY122" fmla="*/ 3505200 h 6966171"/>
              <a:gd name="connsiteX123" fmla="*/ 8067040 w 12110720"/>
              <a:gd name="connsiteY123" fmla="*/ 3637280 h 6966171"/>
              <a:gd name="connsiteX124" fmla="*/ 7924800 w 12110720"/>
              <a:gd name="connsiteY124" fmla="*/ 3992880 h 6966171"/>
              <a:gd name="connsiteX125" fmla="*/ 7874000 w 12110720"/>
              <a:gd name="connsiteY125" fmla="*/ 4104640 h 6966171"/>
              <a:gd name="connsiteX126" fmla="*/ 7752080 w 12110720"/>
              <a:gd name="connsiteY126" fmla="*/ 4196080 h 6966171"/>
              <a:gd name="connsiteX127" fmla="*/ 7680960 w 12110720"/>
              <a:gd name="connsiteY127" fmla="*/ 4257040 h 6966171"/>
              <a:gd name="connsiteX128" fmla="*/ 7650480 w 12110720"/>
              <a:gd name="connsiteY128" fmla="*/ 4277360 h 6966171"/>
              <a:gd name="connsiteX129" fmla="*/ 7599680 w 12110720"/>
              <a:gd name="connsiteY129" fmla="*/ 4287520 h 6966171"/>
              <a:gd name="connsiteX130" fmla="*/ 7487920 w 12110720"/>
              <a:gd name="connsiteY130" fmla="*/ 4368800 h 6966171"/>
              <a:gd name="connsiteX131" fmla="*/ 6969760 w 12110720"/>
              <a:gd name="connsiteY131" fmla="*/ 4389120 h 6966171"/>
              <a:gd name="connsiteX132" fmla="*/ 6847840 w 12110720"/>
              <a:gd name="connsiteY132" fmla="*/ 4338320 h 6966171"/>
              <a:gd name="connsiteX133" fmla="*/ 6746240 w 12110720"/>
              <a:gd name="connsiteY133" fmla="*/ 4307840 h 6966171"/>
              <a:gd name="connsiteX134" fmla="*/ 6654800 w 12110720"/>
              <a:gd name="connsiteY134" fmla="*/ 4277360 h 6966171"/>
              <a:gd name="connsiteX135" fmla="*/ 6543040 w 12110720"/>
              <a:gd name="connsiteY135" fmla="*/ 4246880 h 6966171"/>
              <a:gd name="connsiteX136" fmla="*/ 6441440 w 12110720"/>
              <a:gd name="connsiteY136" fmla="*/ 4206240 h 6966171"/>
              <a:gd name="connsiteX137" fmla="*/ 6126480 w 12110720"/>
              <a:gd name="connsiteY137" fmla="*/ 4216400 h 6966171"/>
              <a:gd name="connsiteX138" fmla="*/ 6065520 w 12110720"/>
              <a:gd name="connsiteY138" fmla="*/ 4246880 h 6966171"/>
              <a:gd name="connsiteX139" fmla="*/ 5892800 w 12110720"/>
              <a:gd name="connsiteY139" fmla="*/ 4378960 h 6966171"/>
              <a:gd name="connsiteX140" fmla="*/ 5801360 w 12110720"/>
              <a:gd name="connsiteY140" fmla="*/ 4521200 h 6966171"/>
              <a:gd name="connsiteX141" fmla="*/ 5699760 w 12110720"/>
              <a:gd name="connsiteY141" fmla="*/ 4663440 h 6966171"/>
              <a:gd name="connsiteX142" fmla="*/ 5679440 w 12110720"/>
              <a:gd name="connsiteY142" fmla="*/ 4724400 h 6966171"/>
              <a:gd name="connsiteX143" fmla="*/ 5638800 w 12110720"/>
              <a:gd name="connsiteY143" fmla="*/ 4815840 h 6966171"/>
              <a:gd name="connsiteX144" fmla="*/ 5618480 w 12110720"/>
              <a:gd name="connsiteY144" fmla="*/ 4968240 h 6966171"/>
              <a:gd name="connsiteX145" fmla="*/ 5598160 w 12110720"/>
              <a:gd name="connsiteY145" fmla="*/ 5120640 h 6966171"/>
              <a:gd name="connsiteX146" fmla="*/ 5588000 w 12110720"/>
              <a:gd name="connsiteY146" fmla="*/ 5293360 h 6966171"/>
              <a:gd name="connsiteX147" fmla="*/ 5567680 w 12110720"/>
              <a:gd name="connsiteY147" fmla="*/ 5415280 h 6966171"/>
              <a:gd name="connsiteX148" fmla="*/ 5537200 w 12110720"/>
              <a:gd name="connsiteY148" fmla="*/ 5933440 h 6966171"/>
              <a:gd name="connsiteX149" fmla="*/ 5527040 w 12110720"/>
              <a:gd name="connsiteY149" fmla="*/ 6004560 h 6966171"/>
              <a:gd name="connsiteX150" fmla="*/ 5496560 w 12110720"/>
              <a:gd name="connsiteY150" fmla="*/ 6106160 h 6966171"/>
              <a:gd name="connsiteX151" fmla="*/ 5476240 w 12110720"/>
              <a:gd name="connsiteY151" fmla="*/ 6197600 h 6966171"/>
              <a:gd name="connsiteX152" fmla="*/ 5405120 w 12110720"/>
              <a:gd name="connsiteY152" fmla="*/ 6309360 h 6966171"/>
              <a:gd name="connsiteX153" fmla="*/ 5323840 w 12110720"/>
              <a:gd name="connsiteY153" fmla="*/ 6400800 h 6966171"/>
              <a:gd name="connsiteX154" fmla="*/ 5029200 w 12110720"/>
              <a:gd name="connsiteY154" fmla="*/ 6604000 h 6966171"/>
              <a:gd name="connsiteX155" fmla="*/ 4805680 w 12110720"/>
              <a:gd name="connsiteY155" fmla="*/ 6705600 h 6966171"/>
              <a:gd name="connsiteX156" fmla="*/ 4744720 w 12110720"/>
              <a:gd name="connsiteY156" fmla="*/ 6736080 h 6966171"/>
              <a:gd name="connsiteX157" fmla="*/ 4592320 w 12110720"/>
              <a:gd name="connsiteY157" fmla="*/ 6797040 h 6966171"/>
              <a:gd name="connsiteX158" fmla="*/ 4307840 w 12110720"/>
              <a:gd name="connsiteY158" fmla="*/ 6888480 h 6966171"/>
              <a:gd name="connsiteX159" fmla="*/ 4145280 w 12110720"/>
              <a:gd name="connsiteY159" fmla="*/ 6908800 h 6966171"/>
              <a:gd name="connsiteX160" fmla="*/ 4003040 w 12110720"/>
              <a:gd name="connsiteY160" fmla="*/ 6939280 h 6966171"/>
              <a:gd name="connsiteX161" fmla="*/ 3210560 w 12110720"/>
              <a:gd name="connsiteY161" fmla="*/ 6949440 h 6966171"/>
              <a:gd name="connsiteX162" fmla="*/ 2286000 w 12110720"/>
              <a:gd name="connsiteY162" fmla="*/ 6949440 h 6966171"/>
              <a:gd name="connsiteX163" fmla="*/ 2072640 w 12110720"/>
              <a:gd name="connsiteY163" fmla="*/ 6929120 h 6966171"/>
              <a:gd name="connsiteX164" fmla="*/ 1950720 w 12110720"/>
              <a:gd name="connsiteY164" fmla="*/ 6898640 h 6966171"/>
              <a:gd name="connsiteX165" fmla="*/ 1798320 w 12110720"/>
              <a:gd name="connsiteY165" fmla="*/ 6847840 h 6966171"/>
              <a:gd name="connsiteX166" fmla="*/ 1625600 w 12110720"/>
              <a:gd name="connsiteY166" fmla="*/ 6807200 h 6966171"/>
              <a:gd name="connsiteX167" fmla="*/ 1452880 w 12110720"/>
              <a:gd name="connsiteY167" fmla="*/ 6746240 h 6966171"/>
              <a:gd name="connsiteX168" fmla="*/ 1320800 w 12110720"/>
              <a:gd name="connsiteY168" fmla="*/ 6664960 h 6966171"/>
              <a:gd name="connsiteX169" fmla="*/ 1076960 w 12110720"/>
              <a:gd name="connsiteY169" fmla="*/ 6573520 h 6966171"/>
              <a:gd name="connsiteX170" fmla="*/ 1005840 w 12110720"/>
              <a:gd name="connsiteY170" fmla="*/ 6522720 h 6966171"/>
              <a:gd name="connsiteX171" fmla="*/ 762000 w 12110720"/>
              <a:gd name="connsiteY171" fmla="*/ 6350000 h 6966171"/>
              <a:gd name="connsiteX172" fmla="*/ 406400 w 12110720"/>
              <a:gd name="connsiteY172" fmla="*/ 5943600 h 6966171"/>
              <a:gd name="connsiteX173" fmla="*/ 264160 w 12110720"/>
              <a:gd name="connsiteY173" fmla="*/ 5527040 h 6966171"/>
              <a:gd name="connsiteX174" fmla="*/ 243840 w 12110720"/>
              <a:gd name="connsiteY174" fmla="*/ 5455920 h 6966171"/>
              <a:gd name="connsiteX175" fmla="*/ 203200 w 12110720"/>
              <a:gd name="connsiteY175" fmla="*/ 5262880 h 6966171"/>
              <a:gd name="connsiteX176" fmla="*/ 193040 w 12110720"/>
              <a:gd name="connsiteY176" fmla="*/ 5008880 h 6966171"/>
              <a:gd name="connsiteX177" fmla="*/ 182880 w 12110720"/>
              <a:gd name="connsiteY177" fmla="*/ 4815840 h 6966171"/>
              <a:gd name="connsiteX178" fmla="*/ 172720 w 12110720"/>
              <a:gd name="connsiteY178" fmla="*/ 4582160 h 6966171"/>
              <a:gd name="connsiteX179" fmla="*/ 162560 w 12110720"/>
              <a:gd name="connsiteY179" fmla="*/ 2875280 h 6966171"/>
              <a:gd name="connsiteX180" fmla="*/ 121920 w 12110720"/>
              <a:gd name="connsiteY180" fmla="*/ 2550160 h 6966171"/>
              <a:gd name="connsiteX181" fmla="*/ 101600 w 12110720"/>
              <a:gd name="connsiteY181" fmla="*/ 2346960 h 6966171"/>
              <a:gd name="connsiteX182" fmla="*/ 91440 w 12110720"/>
              <a:gd name="connsiteY182" fmla="*/ 2133600 h 6966171"/>
              <a:gd name="connsiteX183" fmla="*/ 81280 w 12110720"/>
              <a:gd name="connsiteY183" fmla="*/ 1757680 h 6966171"/>
              <a:gd name="connsiteX184" fmla="*/ 71120 w 12110720"/>
              <a:gd name="connsiteY184" fmla="*/ 1605280 h 6966171"/>
              <a:gd name="connsiteX185" fmla="*/ 40640 w 12110720"/>
              <a:gd name="connsiteY185" fmla="*/ 1341120 h 6966171"/>
              <a:gd name="connsiteX186" fmla="*/ 0 w 12110720"/>
              <a:gd name="connsiteY186" fmla="*/ 782320 h 6966171"/>
              <a:gd name="connsiteX187" fmla="*/ 30480 w 12110720"/>
              <a:gd name="connsiteY187" fmla="*/ 477520 h 6966171"/>
              <a:gd name="connsiteX188" fmla="*/ 71120 w 12110720"/>
              <a:gd name="connsiteY188" fmla="*/ 406400 h 6966171"/>
              <a:gd name="connsiteX189" fmla="*/ 447040 w 12110720"/>
              <a:gd name="connsiteY189" fmla="*/ 142240 h 6966171"/>
              <a:gd name="connsiteX190" fmla="*/ 680720 w 12110720"/>
              <a:gd name="connsiteY190" fmla="*/ 30480 h 6966171"/>
              <a:gd name="connsiteX191" fmla="*/ 955040 w 12110720"/>
              <a:gd name="connsiteY191" fmla="*/ 0 h 6966171"/>
              <a:gd name="connsiteX192" fmla="*/ 1432560 w 12110720"/>
              <a:gd name="connsiteY192" fmla="*/ 50800 h 6966171"/>
              <a:gd name="connsiteX193" fmla="*/ 1656080 w 12110720"/>
              <a:gd name="connsiteY193" fmla="*/ 213360 h 6966171"/>
              <a:gd name="connsiteX194" fmla="*/ 1747520 w 12110720"/>
              <a:gd name="connsiteY194" fmla="*/ 304800 h 6966171"/>
              <a:gd name="connsiteX195" fmla="*/ 1788160 w 12110720"/>
              <a:gd name="connsiteY195" fmla="*/ 396240 h 6966171"/>
              <a:gd name="connsiteX196" fmla="*/ 1838960 w 12110720"/>
              <a:gd name="connsiteY196" fmla="*/ 497840 h 6966171"/>
              <a:gd name="connsiteX197" fmla="*/ 1859280 w 12110720"/>
              <a:gd name="connsiteY197" fmla="*/ 599440 h 6966171"/>
              <a:gd name="connsiteX198" fmla="*/ 1879600 w 12110720"/>
              <a:gd name="connsiteY198" fmla="*/ 792480 h 6966171"/>
              <a:gd name="connsiteX199" fmla="*/ 1869440 w 12110720"/>
              <a:gd name="connsiteY199" fmla="*/ 894080 h 6966171"/>
              <a:gd name="connsiteX200" fmla="*/ 1838960 w 12110720"/>
              <a:gd name="connsiteY200" fmla="*/ 924560 h 6966171"/>
              <a:gd name="connsiteX201" fmla="*/ 1818640 w 12110720"/>
              <a:gd name="connsiteY201" fmla="*/ 985520 h 6966171"/>
              <a:gd name="connsiteX0" fmla="*/ 1798320 w 12110720"/>
              <a:gd name="connsiteY0" fmla="*/ 782320 h 6966171"/>
              <a:gd name="connsiteX1" fmla="*/ 1828800 w 12110720"/>
              <a:gd name="connsiteY1" fmla="*/ 1290320 h 6966171"/>
              <a:gd name="connsiteX2" fmla="*/ 1818640 w 12110720"/>
              <a:gd name="connsiteY2" fmla="*/ 2204720 h 6966171"/>
              <a:gd name="connsiteX3" fmla="*/ 1798320 w 12110720"/>
              <a:gd name="connsiteY3" fmla="*/ 2997200 h 6966171"/>
              <a:gd name="connsiteX4" fmla="*/ 1808480 w 12110720"/>
              <a:gd name="connsiteY4" fmla="*/ 3688080 h 6966171"/>
              <a:gd name="connsiteX5" fmla="*/ 1818640 w 12110720"/>
              <a:gd name="connsiteY5" fmla="*/ 3789680 h 6966171"/>
              <a:gd name="connsiteX6" fmla="*/ 1828800 w 12110720"/>
              <a:gd name="connsiteY6" fmla="*/ 3952240 h 6966171"/>
              <a:gd name="connsiteX7" fmla="*/ 1849120 w 12110720"/>
              <a:gd name="connsiteY7" fmla="*/ 4124960 h 6966171"/>
              <a:gd name="connsiteX8" fmla="*/ 1899920 w 12110720"/>
              <a:gd name="connsiteY8" fmla="*/ 4328160 h 6966171"/>
              <a:gd name="connsiteX9" fmla="*/ 1930400 w 12110720"/>
              <a:gd name="connsiteY9" fmla="*/ 4399280 h 6966171"/>
              <a:gd name="connsiteX10" fmla="*/ 2346960 w 12110720"/>
              <a:gd name="connsiteY10" fmla="*/ 4704080 h 6966171"/>
              <a:gd name="connsiteX11" fmla="*/ 2529840 w 12110720"/>
              <a:gd name="connsiteY11" fmla="*/ 4836160 h 6966171"/>
              <a:gd name="connsiteX12" fmla="*/ 2631440 w 12110720"/>
              <a:gd name="connsiteY12" fmla="*/ 4876800 h 6966171"/>
              <a:gd name="connsiteX13" fmla="*/ 2824480 w 12110720"/>
              <a:gd name="connsiteY13" fmla="*/ 4998720 h 6966171"/>
              <a:gd name="connsiteX14" fmla="*/ 2905760 w 12110720"/>
              <a:gd name="connsiteY14" fmla="*/ 5039360 h 6966171"/>
              <a:gd name="connsiteX15" fmla="*/ 3119120 w 12110720"/>
              <a:gd name="connsiteY15" fmla="*/ 5140960 h 6966171"/>
              <a:gd name="connsiteX16" fmla="*/ 3180080 w 12110720"/>
              <a:gd name="connsiteY16" fmla="*/ 5171440 h 6966171"/>
              <a:gd name="connsiteX17" fmla="*/ 3302000 w 12110720"/>
              <a:gd name="connsiteY17" fmla="*/ 5201920 h 6966171"/>
              <a:gd name="connsiteX18" fmla="*/ 3484880 w 12110720"/>
              <a:gd name="connsiteY18" fmla="*/ 5232400 h 6966171"/>
              <a:gd name="connsiteX19" fmla="*/ 3688080 w 12110720"/>
              <a:gd name="connsiteY19" fmla="*/ 5262880 h 6966171"/>
              <a:gd name="connsiteX20" fmla="*/ 3911600 w 12110720"/>
              <a:gd name="connsiteY20" fmla="*/ 5252720 h 6966171"/>
              <a:gd name="connsiteX21" fmla="*/ 4104640 w 12110720"/>
              <a:gd name="connsiteY21" fmla="*/ 5110480 h 6966171"/>
              <a:gd name="connsiteX22" fmla="*/ 4145280 w 12110720"/>
              <a:gd name="connsiteY22" fmla="*/ 5039360 h 6966171"/>
              <a:gd name="connsiteX23" fmla="*/ 4196080 w 12110720"/>
              <a:gd name="connsiteY23" fmla="*/ 4978400 h 6966171"/>
              <a:gd name="connsiteX24" fmla="*/ 4246880 w 12110720"/>
              <a:gd name="connsiteY24" fmla="*/ 4856480 h 6966171"/>
              <a:gd name="connsiteX25" fmla="*/ 4267200 w 12110720"/>
              <a:gd name="connsiteY25" fmla="*/ 4714240 h 6966171"/>
              <a:gd name="connsiteX26" fmla="*/ 4287520 w 12110720"/>
              <a:gd name="connsiteY26" fmla="*/ 4602480 h 6966171"/>
              <a:gd name="connsiteX27" fmla="*/ 4277360 w 12110720"/>
              <a:gd name="connsiteY27" fmla="*/ 4216400 h 6966171"/>
              <a:gd name="connsiteX28" fmla="*/ 4104640 w 12110720"/>
              <a:gd name="connsiteY28" fmla="*/ 3881120 h 6966171"/>
              <a:gd name="connsiteX29" fmla="*/ 3931920 w 12110720"/>
              <a:gd name="connsiteY29" fmla="*/ 3444240 h 6966171"/>
              <a:gd name="connsiteX30" fmla="*/ 3891280 w 12110720"/>
              <a:gd name="connsiteY30" fmla="*/ 3119120 h 6966171"/>
              <a:gd name="connsiteX31" fmla="*/ 3901440 w 12110720"/>
              <a:gd name="connsiteY31" fmla="*/ 2509520 h 6966171"/>
              <a:gd name="connsiteX32" fmla="*/ 3952240 w 12110720"/>
              <a:gd name="connsiteY32" fmla="*/ 2255520 h 6966171"/>
              <a:gd name="connsiteX33" fmla="*/ 3992880 w 12110720"/>
              <a:gd name="connsiteY33" fmla="*/ 2123440 h 6966171"/>
              <a:gd name="connsiteX34" fmla="*/ 4023360 w 12110720"/>
              <a:gd name="connsiteY34" fmla="*/ 2001520 h 6966171"/>
              <a:gd name="connsiteX35" fmla="*/ 4236720 w 12110720"/>
              <a:gd name="connsiteY35" fmla="*/ 1747520 h 6966171"/>
              <a:gd name="connsiteX36" fmla="*/ 4287520 w 12110720"/>
              <a:gd name="connsiteY36" fmla="*/ 1717040 h 6966171"/>
              <a:gd name="connsiteX37" fmla="*/ 4511040 w 12110720"/>
              <a:gd name="connsiteY37" fmla="*/ 1564640 h 6966171"/>
              <a:gd name="connsiteX38" fmla="*/ 4744720 w 12110720"/>
              <a:gd name="connsiteY38" fmla="*/ 1422400 h 6966171"/>
              <a:gd name="connsiteX39" fmla="*/ 5100320 w 12110720"/>
              <a:gd name="connsiteY39" fmla="*/ 1229360 h 6966171"/>
              <a:gd name="connsiteX40" fmla="*/ 6065520 w 12110720"/>
              <a:gd name="connsiteY40" fmla="*/ 1229360 h 6966171"/>
              <a:gd name="connsiteX41" fmla="*/ 6309360 w 12110720"/>
              <a:gd name="connsiteY41" fmla="*/ 1198880 h 6966171"/>
              <a:gd name="connsiteX42" fmla="*/ 6522720 w 12110720"/>
              <a:gd name="connsiteY42" fmla="*/ 1178560 h 6966171"/>
              <a:gd name="connsiteX43" fmla="*/ 6878320 w 12110720"/>
              <a:gd name="connsiteY43" fmla="*/ 1137920 h 6966171"/>
              <a:gd name="connsiteX44" fmla="*/ 7000240 w 12110720"/>
              <a:gd name="connsiteY44" fmla="*/ 1107440 h 6966171"/>
              <a:gd name="connsiteX45" fmla="*/ 7284720 w 12110720"/>
              <a:gd name="connsiteY45" fmla="*/ 1005840 h 6966171"/>
              <a:gd name="connsiteX46" fmla="*/ 7863840 w 12110720"/>
              <a:gd name="connsiteY46" fmla="*/ 863600 h 6966171"/>
              <a:gd name="connsiteX47" fmla="*/ 8036560 w 12110720"/>
              <a:gd name="connsiteY47" fmla="*/ 812800 h 6966171"/>
              <a:gd name="connsiteX48" fmla="*/ 8453120 w 12110720"/>
              <a:gd name="connsiteY48" fmla="*/ 731520 h 6966171"/>
              <a:gd name="connsiteX49" fmla="*/ 8737600 w 12110720"/>
              <a:gd name="connsiteY49" fmla="*/ 670560 h 6966171"/>
              <a:gd name="connsiteX50" fmla="*/ 9083040 w 12110720"/>
              <a:gd name="connsiteY50" fmla="*/ 640080 h 6966171"/>
              <a:gd name="connsiteX51" fmla="*/ 10393680 w 12110720"/>
              <a:gd name="connsiteY51" fmla="*/ 670560 h 6966171"/>
              <a:gd name="connsiteX52" fmla="*/ 10769600 w 12110720"/>
              <a:gd name="connsiteY52" fmla="*/ 863600 h 6966171"/>
              <a:gd name="connsiteX53" fmla="*/ 10901680 w 12110720"/>
              <a:gd name="connsiteY53" fmla="*/ 914400 h 6966171"/>
              <a:gd name="connsiteX54" fmla="*/ 10972800 w 12110720"/>
              <a:gd name="connsiteY54" fmla="*/ 965200 h 6966171"/>
              <a:gd name="connsiteX55" fmla="*/ 11247120 w 12110720"/>
              <a:gd name="connsiteY55" fmla="*/ 1158240 h 6966171"/>
              <a:gd name="connsiteX56" fmla="*/ 11501120 w 12110720"/>
              <a:gd name="connsiteY56" fmla="*/ 1341120 h 6966171"/>
              <a:gd name="connsiteX57" fmla="*/ 11775440 w 12110720"/>
              <a:gd name="connsiteY57" fmla="*/ 1798320 h 6966171"/>
              <a:gd name="connsiteX58" fmla="*/ 11846560 w 12110720"/>
              <a:gd name="connsiteY58" fmla="*/ 2001520 h 6966171"/>
              <a:gd name="connsiteX59" fmla="*/ 11866880 w 12110720"/>
              <a:gd name="connsiteY59" fmla="*/ 2153920 h 6966171"/>
              <a:gd name="connsiteX60" fmla="*/ 11897360 w 12110720"/>
              <a:gd name="connsiteY60" fmla="*/ 2286000 h 6966171"/>
              <a:gd name="connsiteX61" fmla="*/ 11948160 w 12110720"/>
              <a:gd name="connsiteY61" fmla="*/ 2580640 h 6966171"/>
              <a:gd name="connsiteX62" fmla="*/ 11978640 w 12110720"/>
              <a:gd name="connsiteY62" fmla="*/ 2824480 h 6966171"/>
              <a:gd name="connsiteX63" fmla="*/ 12039600 w 12110720"/>
              <a:gd name="connsiteY63" fmla="*/ 3119120 h 6966171"/>
              <a:gd name="connsiteX64" fmla="*/ 12080240 w 12110720"/>
              <a:gd name="connsiteY64" fmla="*/ 3525520 h 6966171"/>
              <a:gd name="connsiteX65" fmla="*/ 12090400 w 12110720"/>
              <a:gd name="connsiteY65" fmla="*/ 3840480 h 6966171"/>
              <a:gd name="connsiteX66" fmla="*/ 12100560 w 12110720"/>
              <a:gd name="connsiteY66" fmla="*/ 3952240 h 6966171"/>
              <a:gd name="connsiteX67" fmla="*/ 12110720 w 12110720"/>
              <a:gd name="connsiteY67" fmla="*/ 4084320 h 6966171"/>
              <a:gd name="connsiteX68" fmla="*/ 12100560 w 12110720"/>
              <a:gd name="connsiteY68" fmla="*/ 5008880 h 6966171"/>
              <a:gd name="connsiteX69" fmla="*/ 12080240 w 12110720"/>
              <a:gd name="connsiteY69" fmla="*/ 5273040 h 6966171"/>
              <a:gd name="connsiteX70" fmla="*/ 12049760 w 12110720"/>
              <a:gd name="connsiteY70" fmla="*/ 5374640 h 6966171"/>
              <a:gd name="connsiteX71" fmla="*/ 12009120 w 12110720"/>
              <a:gd name="connsiteY71" fmla="*/ 5567680 h 6966171"/>
              <a:gd name="connsiteX72" fmla="*/ 11938000 w 12110720"/>
              <a:gd name="connsiteY72" fmla="*/ 5730240 h 6966171"/>
              <a:gd name="connsiteX73" fmla="*/ 11907520 w 12110720"/>
              <a:gd name="connsiteY73" fmla="*/ 5801360 h 6966171"/>
              <a:gd name="connsiteX74" fmla="*/ 11846560 w 12110720"/>
              <a:gd name="connsiteY74" fmla="*/ 5913120 h 6966171"/>
              <a:gd name="connsiteX75" fmla="*/ 11785600 w 12110720"/>
              <a:gd name="connsiteY75" fmla="*/ 6024880 h 6966171"/>
              <a:gd name="connsiteX76" fmla="*/ 11744960 w 12110720"/>
              <a:gd name="connsiteY76" fmla="*/ 6106160 h 6966171"/>
              <a:gd name="connsiteX77" fmla="*/ 11714480 w 12110720"/>
              <a:gd name="connsiteY77" fmla="*/ 6136640 h 6966171"/>
              <a:gd name="connsiteX78" fmla="*/ 11602720 w 12110720"/>
              <a:gd name="connsiteY78" fmla="*/ 6299200 h 6966171"/>
              <a:gd name="connsiteX79" fmla="*/ 11308080 w 12110720"/>
              <a:gd name="connsiteY79" fmla="*/ 6593840 h 6966171"/>
              <a:gd name="connsiteX80" fmla="*/ 11216640 w 12110720"/>
              <a:gd name="connsiteY80" fmla="*/ 6675120 h 6966171"/>
              <a:gd name="connsiteX81" fmla="*/ 11023600 w 12110720"/>
              <a:gd name="connsiteY81" fmla="*/ 6715760 h 6966171"/>
              <a:gd name="connsiteX82" fmla="*/ 10952480 w 12110720"/>
              <a:gd name="connsiteY82" fmla="*/ 6725920 h 6966171"/>
              <a:gd name="connsiteX83" fmla="*/ 10820400 w 12110720"/>
              <a:gd name="connsiteY83" fmla="*/ 6766560 h 6966171"/>
              <a:gd name="connsiteX84" fmla="*/ 10576560 w 12110720"/>
              <a:gd name="connsiteY84" fmla="*/ 6797040 h 6966171"/>
              <a:gd name="connsiteX85" fmla="*/ 10515600 w 12110720"/>
              <a:gd name="connsiteY85" fmla="*/ 6807200 h 6966171"/>
              <a:gd name="connsiteX86" fmla="*/ 9692640 w 12110720"/>
              <a:gd name="connsiteY86" fmla="*/ 6766560 h 6966171"/>
              <a:gd name="connsiteX87" fmla="*/ 9519920 w 12110720"/>
              <a:gd name="connsiteY87" fmla="*/ 6634480 h 6966171"/>
              <a:gd name="connsiteX88" fmla="*/ 9387840 w 12110720"/>
              <a:gd name="connsiteY88" fmla="*/ 6410960 h 6966171"/>
              <a:gd name="connsiteX89" fmla="*/ 9276080 w 12110720"/>
              <a:gd name="connsiteY89" fmla="*/ 6004560 h 6966171"/>
              <a:gd name="connsiteX90" fmla="*/ 9276080 w 12110720"/>
              <a:gd name="connsiteY90" fmla="*/ 5618480 h 6966171"/>
              <a:gd name="connsiteX91" fmla="*/ 9347200 w 12110720"/>
              <a:gd name="connsiteY91" fmla="*/ 5344160 h 6966171"/>
              <a:gd name="connsiteX92" fmla="*/ 9377680 w 12110720"/>
              <a:gd name="connsiteY92" fmla="*/ 5191760 h 6966171"/>
              <a:gd name="connsiteX93" fmla="*/ 9408160 w 12110720"/>
              <a:gd name="connsiteY93" fmla="*/ 5080000 h 6966171"/>
              <a:gd name="connsiteX94" fmla="*/ 9428480 w 12110720"/>
              <a:gd name="connsiteY94" fmla="*/ 4958080 h 6966171"/>
              <a:gd name="connsiteX95" fmla="*/ 9489440 w 12110720"/>
              <a:gd name="connsiteY95" fmla="*/ 4836160 h 6966171"/>
              <a:gd name="connsiteX96" fmla="*/ 9560560 w 12110720"/>
              <a:gd name="connsiteY96" fmla="*/ 4632960 h 6966171"/>
              <a:gd name="connsiteX97" fmla="*/ 9621520 w 12110720"/>
              <a:gd name="connsiteY97" fmla="*/ 4480560 h 6966171"/>
              <a:gd name="connsiteX98" fmla="*/ 9733280 w 12110720"/>
              <a:gd name="connsiteY98" fmla="*/ 4033520 h 6966171"/>
              <a:gd name="connsiteX99" fmla="*/ 9794240 w 12110720"/>
              <a:gd name="connsiteY99" fmla="*/ 3799840 h 6966171"/>
              <a:gd name="connsiteX100" fmla="*/ 9845040 w 12110720"/>
              <a:gd name="connsiteY100" fmla="*/ 3362960 h 6966171"/>
              <a:gd name="connsiteX101" fmla="*/ 9824720 w 12110720"/>
              <a:gd name="connsiteY101" fmla="*/ 2621280 h 6966171"/>
              <a:gd name="connsiteX102" fmla="*/ 9794240 w 12110720"/>
              <a:gd name="connsiteY102" fmla="*/ 2489200 h 6966171"/>
              <a:gd name="connsiteX103" fmla="*/ 9662160 w 12110720"/>
              <a:gd name="connsiteY103" fmla="*/ 2113280 h 6966171"/>
              <a:gd name="connsiteX104" fmla="*/ 9560560 w 12110720"/>
              <a:gd name="connsiteY104" fmla="*/ 1991360 h 6966171"/>
              <a:gd name="connsiteX105" fmla="*/ 9781390 w 12110720"/>
              <a:gd name="connsiteY105" fmla="*/ 2377440 h 6966171"/>
              <a:gd name="connsiteX106" fmla="*/ 9629208 w 12110720"/>
              <a:gd name="connsiteY106" fmla="*/ 2306320 h 6966171"/>
              <a:gd name="connsiteX107" fmla="*/ 9476517 w 12110720"/>
              <a:gd name="connsiteY107" fmla="*/ 2225040 h 6966171"/>
              <a:gd name="connsiteX108" fmla="*/ 9233259 w 12110720"/>
              <a:gd name="connsiteY108" fmla="*/ 2042160 h 6966171"/>
              <a:gd name="connsiteX109" fmla="*/ 9020553 w 12110720"/>
              <a:gd name="connsiteY109" fmla="*/ 2001520 h 6966171"/>
              <a:gd name="connsiteX110" fmla="*/ 8737600 w 12110720"/>
              <a:gd name="connsiteY110" fmla="*/ 1971040 h 6966171"/>
              <a:gd name="connsiteX111" fmla="*/ 8533964 w 12110720"/>
              <a:gd name="connsiteY111" fmla="*/ 1889760 h 6966171"/>
              <a:gd name="connsiteX112" fmla="*/ 8452902 w 12110720"/>
              <a:gd name="connsiteY112" fmla="*/ 1757680 h 6966171"/>
              <a:gd name="connsiteX113" fmla="*/ 7954480 w 12110720"/>
              <a:gd name="connsiteY113" fmla="*/ 1879600 h 6966171"/>
              <a:gd name="connsiteX114" fmla="*/ 7813041 w 12110720"/>
              <a:gd name="connsiteY114" fmla="*/ 1818640 h 6966171"/>
              <a:gd name="connsiteX115" fmla="*/ 7691120 w 12110720"/>
              <a:gd name="connsiteY115" fmla="*/ 1767840 h 6966171"/>
              <a:gd name="connsiteX116" fmla="*/ 7660640 w 12110720"/>
              <a:gd name="connsiteY116" fmla="*/ 1981200 h 6966171"/>
              <a:gd name="connsiteX117" fmla="*/ 7691120 w 12110720"/>
              <a:gd name="connsiteY117" fmla="*/ 2235200 h 6966171"/>
              <a:gd name="connsiteX118" fmla="*/ 7711440 w 12110720"/>
              <a:gd name="connsiteY118" fmla="*/ 2367280 h 6966171"/>
              <a:gd name="connsiteX119" fmla="*/ 7792720 w 12110720"/>
              <a:gd name="connsiteY119" fmla="*/ 2509520 h 6966171"/>
              <a:gd name="connsiteX120" fmla="*/ 7914640 w 12110720"/>
              <a:gd name="connsiteY120" fmla="*/ 2905760 h 6966171"/>
              <a:gd name="connsiteX121" fmla="*/ 7955280 w 12110720"/>
              <a:gd name="connsiteY121" fmla="*/ 3048000 h 6966171"/>
              <a:gd name="connsiteX122" fmla="*/ 8056880 w 12110720"/>
              <a:gd name="connsiteY122" fmla="*/ 3505200 h 6966171"/>
              <a:gd name="connsiteX123" fmla="*/ 8067040 w 12110720"/>
              <a:gd name="connsiteY123" fmla="*/ 3637280 h 6966171"/>
              <a:gd name="connsiteX124" fmla="*/ 7924800 w 12110720"/>
              <a:gd name="connsiteY124" fmla="*/ 3992880 h 6966171"/>
              <a:gd name="connsiteX125" fmla="*/ 7874000 w 12110720"/>
              <a:gd name="connsiteY125" fmla="*/ 4104640 h 6966171"/>
              <a:gd name="connsiteX126" fmla="*/ 7752080 w 12110720"/>
              <a:gd name="connsiteY126" fmla="*/ 4196080 h 6966171"/>
              <a:gd name="connsiteX127" fmla="*/ 7680960 w 12110720"/>
              <a:gd name="connsiteY127" fmla="*/ 4257040 h 6966171"/>
              <a:gd name="connsiteX128" fmla="*/ 7650480 w 12110720"/>
              <a:gd name="connsiteY128" fmla="*/ 4277360 h 6966171"/>
              <a:gd name="connsiteX129" fmla="*/ 7599680 w 12110720"/>
              <a:gd name="connsiteY129" fmla="*/ 4287520 h 6966171"/>
              <a:gd name="connsiteX130" fmla="*/ 7487920 w 12110720"/>
              <a:gd name="connsiteY130" fmla="*/ 4368800 h 6966171"/>
              <a:gd name="connsiteX131" fmla="*/ 6969760 w 12110720"/>
              <a:gd name="connsiteY131" fmla="*/ 4389120 h 6966171"/>
              <a:gd name="connsiteX132" fmla="*/ 6847840 w 12110720"/>
              <a:gd name="connsiteY132" fmla="*/ 4338320 h 6966171"/>
              <a:gd name="connsiteX133" fmla="*/ 6746240 w 12110720"/>
              <a:gd name="connsiteY133" fmla="*/ 4307840 h 6966171"/>
              <a:gd name="connsiteX134" fmla="*/ 6654800 w 12110720"/>
              <a:gd name="connsiteY134" fmla="*/ 4277360 h 6966171"/>
              <a:gd name="connsiteX135" fmla="*/ 6543040 w 12110720"/>
              <a:gd name="connsiteY135" fmla="*/ 4246880 h 6966171"/>
              <a:gd name="connsiteX136" fmla="*/ 6441440 w 12110720"/>
              <a:gd name="connsiteY136" fmla="*/ 4206240 h 6966171"/>
              <a:gd name="connsiteX137" fmla="*/ 6126480 w 12110720"/>
              <a:gd name="connsiteY137" fmla="*/ 4216400 h 6966171"/>
              <a:gd name="connsiteX138" fmla="*/ 6065520 w 12110720"/>
              <a:gd name="connsiteY138" fmla="*/ 4246880 h 6966171"/>
              <a:gd name="connsiteX139" fmla="*/ 5892800 w 12110720"/>
              <a:gd name="connsiteY139" fmla="*/ 4378960 h 6966171"/>
              <a:gd name="connsiteX140" fmla="*/ 5801360 w 12110720"/>
              <a:gd name="connsiteY140" fmla="*/ 4521200 h 6966171"/>
              <a:gd name="connsiteX141" fmla="*/ 5699760 w 12110720"/>
              <a:gd name="connsiteY141" fmla="*/ 4663440 h 6966171"/>
              <a:gd name="connsiteX142" fmla="*/ 5679440 w 12110720"/>
              <a:gd name="connsiteY142" fmla="*/ 4724400 h 6966171"/>
              <a:gd name="connsiteX143" fmla="*/ 5638800 w 12110720"/>
              <a:gd name="connsiteY143" fmla="*/ 4815840 h 6966171"/>
              <a:gd name="connsiteX144" fmla="*/ 5618480 w 12110720"/>
              <a:gd name="connsiteY144" fmla="*/ 4968240 h 6966171"/>
              <a:gd name="connsiteX145" fmla="*/ 5598160 w 12110720"/>
              <a:gd name="connsiteY145" fmla="*/ 5120640 h 6966171"/>
              <a:gd name="connsiteX146" fmla="*/ 5588000 w 12110720"/>
              <a:gd name="connsiteY146" fmla="*/ 5293360 h 6966171"/>
              <a:gd name="connsiteX147" fmla="*/ 5567680 w 12110720"/>
              <a:gd name="connsiteY147" fmla="*/ 5415280 h 6966171"/>
              <a:gd name="connsiteX148" fmla="*/ 5537200 w 12110720"/>
              <a:gd name="connsiteY148" fmla="*/ 5933440 h 6966171"/>
              <a:gd name="connsiteX149" fmla="*/ 5527040 w 12110720"/>
              <a:gd name="connsiteY149" fmla="*/ 6004560 h 6966171"/>
              <a:gd name="connsiteX150" fmla="*/ 5496560 w 12110720"/>
              <a:gd name="connsiteY150" fmla="*/ 6106160 h 6966171"/>
              <a:gd name="connsiteX151" fmla="*/ 5476240 w 12110720"/>
              <a:gd name="connsiteY151" fmla="*/ 6197600 h 6966171"/>
              <a:gd name="connsiteX152" fmla="*/ 5405120 w 12110720"/>
              <a:gd name="connsiteY152" fmla="*/ 6309360 h 6966171"/>
              <a:gd name="connsiteX153" fmla="*/ 5323840 w 12110720"/>
              <a:gd name="connsiteY153" fmla="*/ 6400800 h 6966171"/>
              <a:gd name="connsiteX154" fmla="*/ 5029200 w 12110720"/>
              <a:gd name="connsiteY154" fmla="*/ 6604000 h 6966171"/>
              <a:gd name="connsiteX155" fmla="*/ 4805680 w 12110720"/>
              <a:gd name="connsiteY155" fmla="*/ 6705600 h 6966171"/>
              <a:gd name="connsiteX156" fmla="*/ 4744720 w 12110720"/>
              <a:gd name="connsiteY156" fmla="*/ 6736080 h 6966171"/>
              <a:gd name="connsiteX157" fmla="*/ 4592320 w 12110720"/>
              <a:gd name="connsiteY157" fmla="*/ 6797040 h 6966171"/>
              <a:gd name="connsiteX158" fmla="*/ 4307840 w 12110720"/>
              <a:gd name="connsiteY158" fmla="*/ 6888480 h 6966171"/>
              <a:gd name="connsiteX159" fmla="*/ 4145280 w 12110720"/>
              <a:gd name="connsiteY159" fmla="*/ 6908800 h 6966171"/>
              <a:gd name="connsiteX160" fmla="*/ 4003040 w 12110720"/>
              <a:gd name="connsiteY160" fmla="*/ 6939280 h 6966171"/>
              <a:gd name="connsiteX161" fmla="*/ 3210560 w 12110720"/>
              <a:gd name="connsiteY161" fmla="*/ 6949440 h 6966171"/>
              <a:gd name="connsiteX162" fmla="*/ 2286000 w 12110720"/>
              <a:gd name="connsiteY162" fmla="*/ 6949440 h 6966171"/>
              <a:gd name="connsiteX163" fmla="*/ 2072640 w 12110720"/>
              <a:gd name="connsiteY163" fmla="*/ 6929120 h 6966171"/>
              <a:gd name="connsiteX164" fmla="*/ 1950720 w 12110720"/>
              <a:gd name="connsiteY164" fmla="*/ 6898640 h 6966171"/>
              <a:gd name="connsiteX165" fmla="*/ 1798320 w 12110720"/>
              <a:gd name="connsiteY165" fmla="*/ 6847840 h 6966171"/>
              <a:gd name="connsiteX166" fmla="*/ 1625600 w 12110720"/>
              <a:gd name="connsiteY166" fmla="*/ 6807200 h 6966171"/>
              <a:gd name="connsiteX167" fmla="*/ 1452880 w 12110720"/>
              <a:gd name="connsiteY167" fmla="*/ 6746240 h 6966171"/>
              <a:gd name="connsiteX168" fmla="*/ 1320800 w 12110720"/>
              <a:gd name="connsiteY168" fmla="*/ 6664960 h 6966171"/>
              <a:gd name="connsiteX169" fmla="*/ 1076960 w 12110720"/>
              <a:gd name="connsiteY169" fmla="*/ 6573520 h 6966171"/>
              <a:gd name="connsiteX170" fmla="*/ 1005840 w 12110720"/>
              <a:gd name="connsiteY170" fmla="*/ 6522720 h 6966171"/>
              <a:gd name="connsiteX171" fmla="*/ 762000 w 12110720"/>
              <a:gd name="connsiteY171" fmla="*/ 6350000 h 6966171"/>
              <a:gd name="connsiteX172" fmla="*/ 406400 w 12110720"/>
              <a:gd name="connsiteY172" fmla="*/ 5943600 h 6966171"/>
              <a:gd name="connsiteX173" fmla="*/ 264160 w 12110720"/>
              <a:gd name="connsiteY173" fmla="*/ 5527040 h 6966171"/>
              <a:gd name="connsiteX174" fmla="*/ 243840 w 12110720"/>
              <a:gd name="connsiteY174" fmla="*/ 5455920 h 6966171"/>
              <a:gd name="connsiteX175" fmla="*/ 203200 w 12110720"/>
              <a:gd name="connsiteY175" fmla="*/ 5262880 h 6966171"/>
              <a:gd name="connsiteX176" fmla="*/ 193040 w 12110720"/>
              <a:gd name="connsiteY176" fmla="*/ 5008880 h 6966171"/>
              <a:gd name="connsiteX177" fmla="*/ 182880 w 12110720"/>
              <a:gd name="connsiteY177" fmla="*/ 4815840 h 6966171"/>
              <a:gd name="connsiteX178" fmla="*/ 172720 w 12110720"/>
              <a:gd name="connsiteY178" fmla="*/ 4582160 h 6966171"/>
              <a:gd name="connsiteX179" fmla="*/ 162560 w 12110720"/>
              <a:gd name="connsiteY179" fmla="*/ 2875280 h 6966171"/>
              <a:gd name="connsiteX180" fmla="*/ 121920 w 12110720"/>
              <a:gd name="connsiteY180" fmla="*/ 2550160 h 6966171"/>
              <a:gd name="connsiteX181" fmla="*/ 101600 w 12110720"/>
              <a:gd name="connsiteY181" fmla="*/ 2346960 h 6966171"/>
              <a:gd name="connsiteX182" fmla="*/ 91440 w 12110720"/>
              <a:gd name="connsiteY182" fmla="*/ 2133600 h 6966171"/>
              <a:gd name="connsiteX183" fmla="*/ 81280 w 12110720"/>
              <a:gd name="connsiteY183" fmla="*/ 1757680 h 6966171"/>
              <a:gd name="connsiteX184" fmla="*/ 71120 w 12110720"/>
              <a:gd name="connsiteY184" fmla="*/ 1605280 h 6966171"/>
              <a:gd name="connsiteX185" fmla="*/ 40640 w 12110720"/>
              <a:gd name="connsiteY185" fmla="*/ 1341120 h 6966171"/>
              <a:gd name="connsiteX186" fmla="*/ 0 w 12110720"/>
              <a:gd name="connsiteY186" fmla="*/ 782320 h 6966171"/>
              <a:gd name="connsiteX187" fmla="*/ 30480 w 12110720"/>
              <a:gd name="connsiteY187" fmla="*/ 477520 h 6966171"/>
              <a:gd name="connsiteX188" fmla="*/ 71120 w 12110720"/>
              <a:gd name="connsiteY188" fmla="*/ 406400 h 6966171"/>
              <a:gd name="connsiteX189" fmla="*/ 447040 w 12110720"/>
              <a:gd name="connsiteY189" fmla="*/ 142240 h 6966171"/>
              <a:gd name="connsiteX190" fmla="*/ 680720 w 12110720"/>
              <a:gd name="connsiteY190" fmla="*/ 30480 h 6966171"/>
              <a:gd name="connsiteX191" fmla="*/ 955040 w 12110720"/>
              <a:gd name="connsiteY191" fmla="*/ 0 h 6966171"/>
              <a:gd name="connsiteX192" fmla="*/ 1432560 w 12110720"/>
              <a:gd name="connsiteY192" fmla="*/ 50800 h 6966171"/>
              <a:gd name="connsiteX193" fmla="*/ 1656080 w 12110720"/>
              <a:gd name="connsiteY193" fmla="*/ 213360 h 6966171"/>
              <a:gd name="connsiteX194" fmla="*/ 1747520 w 12110720"/>
              <a:gd name="connsiteY194" fmla="*/ 304800 h 6966171"/>
              <a:gd name="connsiteX195" fmla="*/ 1788160 w 12110720"/>
              <a:gd name="connsiteY195" fmla="*/ 396240 h 6966171"/>
              <a:gd name="connsiteX196" fmla="*/ 1838960 w 12110720"/>
              <a:gd name="connsiteY196" fmla="*/ 497840 h 6966171"/>
              <a:gd name="connsiteX197" fmla="*/ 1859280 w 12110720"/>
              <a:gd name="connsiteY197" fmla="*/ 599440 h 6966171"/>
              <a:gd name="connsiteX198" fmla="*/ 1879600 w 12110720"/>
              <a:gd name="connsiteY198" fmla="*/ 792480 h 6966171"/>
              <a:gd name="connsiteX199" fmla="*/ 1869440 w 12110720"/>
              <a:gd name="connsiteY199" fmla="*/ 894080 h 6966171"/>
              <a:gd name="connsiteX200" fmla="*/ 1838960 w 12110720"/>
              <a:gd name="connsiteY200" fmla="*/ 924560 h 6966171"/>
              <a:gd name="connsiteX201" fmla="*/ 1818640 w 12110720"/>
              <a:gd name="connsiteY201" fmla="*/ 985520 h 6966171"/>
              <a:gd name="connsiteX0" fmla="*/ 1798320 w 12110720"/>
              <a:gd name="connsiteY0" fmla="*/ 782320 h 6966171"/>
              <a:gd name="connsiteX1" fmla="*/ 1828800 w 12110720"/>
              <a:gd name="connsiteY1" fmla="*/ 1290320 h 6966171"/>
              <a:gd name="connsiteX2" fmla="*/ 1818640 w 12110720"/>
              <a:gd name="connsiteY2" fmla="*/ 2204720 h 6966171"/>
              <a:gd name="connsiteX3" fmla="*/ 1798320 w 12110720"/>
              <a:gd name="connsiteY3" fmla="*/ 2997200 h 6966171"/>
              <a:gd name="connsiteX4" fmla="*/ 1808480 w 12110720"/>
              <a:gd name="connsiteY4" fmla="*/ 3688080 h 6966171"/>
              <a:gd name="connsiteX5" fmla="*/ 1818640 w 12110720"/>
              <a:gd name="connsiteY5" fmla="*/ 3789680 h 6966171"/>
              <a:gd name="connsiteX6" fmla="*/ 1828800 w 12110720"/>
              <a:gd name="connsiteY6" fmla="*/ 3952240 h 6966171"/>
              <a:gd name="connsiteX7" fmla="*/ 1849120 w 12110720"/>
              <a:gd name="connsiteY7" fmla="*/ 4124960 h 6966171"/>
              <a:gd name="connsiteX8" fmla="*/ 1899920 w 12110720"/>
              <a:gd name="connsiteY8" fmla="*/ 4328160 h 6966171"/>
              <a:gd name="connsiteX9" fmla="*/ 1930400 w 12110720"/>
              <a:gd name="connsiteY9" fmla="*/ 4399280 h 6966171"/>
              <a:gd name="connsiteX10" fmla="*/ 2346960 w 12110720"/>
              <a:gd name="connsiteY10" fmla="*/ 4704080 h 6966171"/>
              <a:gd name="connsiteX11" fmla="*/ 2529840 w 12110720"/>
              <a:gd name="connsiteY11" fmla="*/ 4836160 h 6966171"/>
              <a:gd name="connsiteX12" fmla="*/ 2631440 w 12110720"/>
              <a:gd name="connsiteY12" fmla="*/ 4876800 h 6966171"/>
              <a:gd name="connsiteX13" fmla="*/ 2824480 w 12110720"/>
              <a:gd name="connsiteY13" fmla="*/ 4998720 h 6966171"/>
              <a:gd name="connsiteX14" fmla="*/ 2905760 w 12110720"/>
              <a:gd name="connsiteY14" fmla="*/ 5039360 h 6966171"/>
              <a:gd name="connsiteX15" fmla="*/ 3119120 w 12110720"/>
              <a:gd name="connsiteY15" fmla="*/ 5140960 h 6966171"/>
              <a:gd name="connsiteX16" fmla="*/ 3180080 w 12110720"/>
              <a:gd name="connsiteY16" fmla="*/ 5171440 h 6966171"/>
              <a:gd name="connsiteX17" fmla="*/ 3302000 w 12110720"/>
              <a:gd name="connsiteY17" fmla="*/ 5201920 h 6966171"/>
              <a:gd name="connsiteX18" fmla="*/ 3484880 w 12110720"/>
              <a:gd name="connsiteY18" fmla="*/ 5232400 h 6966171"/>
              <a:gd name="connsiteX19" fmla="*/ 3688080 w 12110720"/>
              <a:gd name="connsiteY19" fmla="*/ 5262880 h 6966171"/>
              <a:gd name="connsiteX20" fmla="*/ 3911600 w 12110720"/>
              <a:gd name="connsiteY20" fmla="*/ 5252720 h 6966171"/>
              <a:gd name="connsiteX21" fmla="*/ 4104640 w 12110720"/>
              <a:gd name="connsiteY21" fmla="*/ 5110480 h 6966171"/>
              <a:gd name="connsiteX22" fmla="*/ 4145280 w 12110720"/>
              <a:gd name="connsiteY22" fmla="*/ 5039360 h 6966171"/>
              <a:gd name="connsiteX23" fmla="*/ 4196080 w 12110720"/>
              <a:gd name="connsiteY23" fmla="*/ 4978400 h 6966171"/>
              <a:gd name="connsiteX24" fmla="*/ 4246880 w 12110720"/>
              <a:gd name="connsiteY24" fmla="*/ 4856480 h 6966171"/>
              <a:gd name="connsiteX25" fmla="*/ 4267200 w 12110720"/>
              <a:gd name="connsiteY25" fmla="*/ 4714240 h 6966171"/>
              <a:gd name="connsiteX26" fmla="*/ 4287520 w 12110720"/>
              <a:gd name="connsiteY26" fmla="*/ 4602480 h 6966171"/>
              <a:gd name="connsiteX27" fmla="*/ 4277360 w 12110720"/>
              <a:gd name="connsiteY27" fmla="*/ 4216400 h 6966171"/>
              <a:gd name="connsiteX28" fmla="*/ 4104640 w 12110720"/>
              <a:gd name="connsiteY28" fmla="*/ 3881120 h 6966171"/>
              <a:gd name="connsiteX29" fmla="*/ 3931920 w 12110720"/>
              <a:gd name="connsiteY29" fmla="*/ 3444240 h 6966171"/>
              <a:gd name="connsiteX30" fmla="*/ 3891280 w 12110720"/>
              <a:gd name="connsiteY30" fmla="*/ 3119120 h 6966171"/>
              <a:gd name="connsiteX31" fmla="*/ 3901440 w 12110720"/>
              <a:gd name="connsiteY31" fmla="*/ 2509520 h 6966171"/>
              <a:gd name="connsiteX32" fmla="*/ 3952240 w 12110720"/>
              <a:gd name="connsiteY32" fmla="*/ 2255520 h 6966171"/>
              <a:gd name="connsiteX33" fmla="*/ 3992880 w 12110720"/>
              <a:gd name="connsiteY33" fmla="*/ 2123440 h 6966171"/>
              <a:gd name="connsiteX34" fmla="*/ 4023360 w 12110720"/>
              <a:gd name="connsiteY34" fmla="*/ 2001520 h 6966171"/>
              <a:gd name="connsiteX35" fmla="*/ 4236720 w 12110720"/>
              <a:gd name="connsiteY35" fmla="*/ 1747520 h 6966171"/>
              <a:gd name="connsiteX36" fmla="*/ 4287520 w 12110720"/>
              <a:gd name="connsiteY36" fmla="*/ 1717040 h 6966171"/>
              <a:gd name="connsiteX37" fmla="*/ 4511040 w 12110720"/>
              <a:gd name="connsiteY37" fmla="*/ 1564640 h 6966171"/>
              <a:gd name="connsiteX38" fmla="*/ 4744720 w 12110720"/>
              <a:gd name="connsiteY38" fmla="*/ 1422400 h 6966171"/>
              <a:gd name="connsiteX39" fmla="*/ 5100320 w 12110720"/>
              <a:gd name="connsiteY39" fmla="*/ 1229360 h 6966171"/>
              <a:gd name="connsiteX40" fmla="*/ 6065520 w 12110720"/>
              <a:gd name="connsiteY40" fmla="*/ 1229360 h 6966171"/>
              <a:gd name="connsiteX41" fmla="*/ 6309360 w 12110720"/>
              <a:gd name="connsiteY41" fmla="*/ 1198880 h 6966171"/>
              <a:gd name="connsiteX42" fmla="*/ 6522720 w 12110720"/>
              <a:gd name="connsiteY42" fmla="*/ 1178560 h 6966171"/>
              <a:gd name="connsiteX43" fmla="*/ 6878320 w 12110720"/>
              <a:gd name="connsiteY43" fmla="*/ 1137920 h 6966171"/>
              <a:gd name="connsiteX44" fmla="*/ 7000240 w 12110720"/>
              <a:gd name="connsiteY44" fmla="*/ 1107440 h 6966171"/>
              <a:gd name="connsiteX45" fmla="*/ 7284720 w 12110720"/>
              <a:gd name="connsiteY45" fmla="*/ 1005840 h 6966171"/>
              <a:gd name="connsiteX46" fmla="*/ 7863840 w 12110720"/>
              <a:gd name="connsiteY46" fmla="*/ 863600 h 6966171"/>
              <a:gd name="connsiteX47" fmla="*/ 8036560 w 12110720"/>
              <a:gd name="connsiteY47" fmla="*/ 812800 h 6966171"/>
              <a:gd name="connsiteX48" fmla="*/ 8453120 w 12110720"/>
              <a:gd name="connsiteY48" fmla="*/ 731520 h 6966171"/>
              <a:gd name="connsiteX49" fmla="*/ 8737600 w 12110720"/>
              <a:gd name="connsiteY49" fmla="*/ 670560 h 6966171"/>
              <a:gd name="connsiteX50" fmla="*/ 9083040 w 12110720"/>
              <a:gd name="connsiteY50" fmla="*/ 640080 h 6966171"/>
              <a:gd name="connsiteX51" fmla="*/ 10393680 w 12110720"/>
              <a:gd name="connsiteY51" fmla="*/ 670560 h 6966171"/>
              <a:gd name="connsiteX52" fmla="*/ 10769600 w 12110720"/>
              <a:gd name="connsiteY52" fmla="*/ 863600 h 6966171"/>
              <a:gd name="connsiteX53" fmla="*/ 10901680 w 12110720"/>
              <a:gd name="connsiteY53" fmla="*/ 914400 h 6966171"/>
              <a:gd name="connsiteX54" fmla="*/ 10972800 w 12110720"/>
              <a:gd name="connsiteY54" fmla="*/ 965200 h 6966171"/>
              <a:gd name="connsiteX55" fmla="*/ 11247120 w 12110720"/>
              <a:gd name="connsiteY55" fmla="*/ 1158240 h 6966171"/>
              <a:gd name="connsiteX56" fmla="*/ 11501120 w 12110720"/>
              <a:gd name="connsiteY56" fmla="*/ 1341120 h 6966171"/>
              <a:gd name="connsiteX57" fmla="*/ 11775440 w 12110720"/>
              <a:gd name="connsiteY57" fmla="*/ 1798320 h 6966171"/>
              <a:gd name="connsiteX58" fmla="*/ 11846560 w 12110720"/>
              <a:gd name="connsiteY58" fmla="*/ 2001520 h 6966171"/>
              <a:gd name="connsiteX59" fmla="*/ 11866880 w 12110720"/>
              <a:gd name="connsiteY59" fmla="*/ 2153920 h 6966171"/>
              <a:gd name="connsiteX60" fmla="*/ 11897360 w 12110720"/>
              <a:gd name="connsiteY60" fmla="*/ 2286000 h 6966171"/>
              <a:gd name="connsiteX61" fmla="*/ 11948160 w 12110720"/>
              <a:gd name="connsiteY61" fmla="*/ 2580640 h 6966171"/>
              <a:gd name="connsiteX62" fmla="*/ 11978640 w 12110720"/>
              <a:gd name="connsiteY62" fmla="*/ 2824480 h 6966171"/>
              <a:gd name="connsiteX63" fmla="*/ 12039600 w 12110720"/>
              <a:gd name="connsiteY63" fmla="*/ 3119120 h 6966171"/>
              <a:gd name="connsiteX64" fmla="*/ 12080240 w 12110720"/>
              <a:gd name="connsiteY64" fmla="*/ 3525520 h 6966171"/>
              <a:gd name="connsiteX65" fmla="*/ 12090400 w 12110720"/>
              <a:gd name="connsiteY65" fmla="*/ 3840480 h 6966171"/>
              <a:gd name="connsiteX66" fmla="*/ 12100560 w 12110720"/>
              <a:gd name="connsiteY66" fmla="*/ 3952240 h 6966171"/>
              <a:gd name="connsiteX67" fmla="*/ 12110720 w 12110720"/>
              <a:gd name="connsiteY67" fmla="*/ 4084320 h 6966171"/>
              <a:gd name="connsiteX68" fmla="*/ 12100560 w 12110720"/>
              <a:gd name="connsiteY68" fmla="*/ 5008880 h 6966171"/>
              <a:gd name="connsiteX69" fmla="*/ 12080240 w 12110720"/>
              <a:gd name="connsiteY69" fmla="*/ 5273040 h 6966171"/>
              <a:gd name="connsiteX70" fmla="*/ 12049760 w 12110720"/>
              <a:gd name="connsiteY70" fmla="*/ 5374640 h 6966171"/>
              <a:gd name="connsiteX71" fmla="*/ 12009120 w 12110720"/>
              <a:gd name="connsiteY71" fmla="*/ 5567680 h 6966171"/>
              <a:gd name="connsiteX72" fmla="*/ 11938000 w 12110720"/>
              <a:gd name="connsiteY72" fmla="*/ 5730240 h 6966171"/>
              <a:gd name="connsiteX73" fmla="*/ 11907520 w 12110720"/>
              <a:gd name="connsiteY73" fmla="*/ 5801360 h 6966171"/>
              <a:gd name="connsiteX74" fmla="*/ 11846560 w 12110720"/>
              <a:gd name="connsiteY74" fmla="*/ 5913120 h 6966171"/>
              <a:gd name="connsiteX75" fmla="*/ 11785600 w 12110720"/>
              <a:gd name="connsiteY75" fmla="*/ 6024880 h 6966171"/>
              <a:gd name="connsiteX76" fmla="*/ 11744960 w 12110720"/>
              <a:gd name="connsiteY76" fmla="*/ 6106160 h 6966171"/>
              <a:gd name="connsiteX77" fmla="*/ 11714480 w 12110720"/>
              <a:gd name="connsiteY77" fmla="*/ 6136640 h 6966171"/>
              <a:gd name="connsiteX78" fmla="*/ 11602720 w 12110720"/>
              <a:gd name="connsiteY78" fmla="*/ 6299200 h 6966171"/>
              <a:gd name="connsiteX79" fmla="*/ 11308080 w 12110720"/>
              <a:gd name="connsiteY79" fmla="*/ 6593840 h 6966171"/>
              <a:gd name="connsiteX80" fmla="*/ 11216640 w 12110720"/>
              <a:gd name="connsiteY80" fmla="*/ 6675120 h 6966171"/>
              <a:gd name="connsiteX81" fmla="*/ 11023600 w 12110720"/>
              <a:gd name="connsiteY81" fmla="*/ 6715760 h 6966171"/>
              <a:gd name="connsiteX82" fmla="*/ 10952480 w 12110720"/>
              <a:gd name="connsiteY82" fmla="*/ 6725920 h 6966171"/>
              <a:gd name="connsiteX83" fmla="*/ 10820400 w 12110720"/>
              <a:gd name="connsiteY83" fmla="*/ 6766560 h 6966171"/>
              <a:gd name="connsiteX84" fmla="*/ 10576560 w 12110720"/>
              <a:gd name="connsiteY84" fmla="*/ 6797040 h 6966171"/>
              <a:gd name="connsiteX85" fmla="*/ 10515600 w 12110720"/>
              <a:gd name="connsiteY85" fmla="*/ 6807200 h 6966171"/>
              <a:gd name="connsiteX86" fmla="*/ 9692640 w 12110720"/>
              <a:gd name="connsiteY86" fmla="*/ 6766560 h 6966171"/>
              <a:gd name="connsiteX87" fmla="*/ 9519920 w 12110720"/>
              <a:gd name="connsiteY87" fmla="*/ 6634480 h 6966171"/>
              <a:gd name="connsiteX88" fmla="*/ 9387840 w 12110720"/>
              <a:gd name="connsiteY88" fmla="*/ 6410960 h 6966171"/>
              <a:gd name="connsiteX89" fmla="*/ 9276080 w 12110720"/>
              <a:gd name="connsiteY89" fmla="*/ 6004560 h 6966171"/>
              <a:gd name="connsiteX90" fmla="*/ 9276080 w 12110720"/>
              <a:gd name="connsiteY90" fmla="*/ 5618480 h 6966171"/>
              <a:gd name="connsiteX91" fmla="*/ 9347200 w 12110720"/>
              <a:gd name="connsiteY91" fmla="*/ 5344160 h 6966171"/>
              <a:gd name="connsiteX92" fmla="*/ 9377680 w 12110720"/>
              <a:gd name="connsiteY92" fmla="*/ 5191760 h 6966171"/>
              <a:gd name="connsiteX93" fmla="*/ 9408160 w 12110720"/>
              <a:gd name="connsiteY93" fmla="*/ 5080000 h 6966171"/>
              <a:gd name="connsiteX94" fmla="*/ 9428480 w 12110720"/>
              <a:gd name="connsiteY94" fmla="*/ 4958080 h 6966171"/>
              <a:gd name="connsiteX95" fmla="*/ 9489440 w 12110720"/>
              <a:gd name="connsiteY95" fmla="*/ 4836160 h 6966171"/>
              <a:gd name="connsiteX96" fmla="*/ 9560560 w 12110720"/>
              <a:gd name="connsiteY96" fmla="*/ 4632960 h 6966171"/>
              <a:gd name="connsiteX97" fmla="*/ 9621520 w 12110720"/>
              <a:gd name="connsiteY97" fmla="*/ 4480560 h 6966171"/>
              <a:gd name="connsiteX98" fmla="*/ 9733280 w 12110720"/>
              <a:gd name="connsiteY98" fmla="*/ 4033520 h 6966171"/>
              <a:gd name="connsiteX99" fmla="*/ 9794240 w 12110720"/>
              <a:gd name="connsiteY99" fmla="*/ 3799840 h 6966171"/>
              <a:gd name="connsiteX100" fmla="*/ 9845040 w 12110720"/>
              <a:gd name="connsiteY100" fmla="*/ 3362960 h 6966171"/>
              <a:gd name="connsiteX101" fmla="*/ 9824720 w 12110720"/>
              <a:gd name="connsiteY101" fmla="*/ 2621280 h 6966171"/>
              <a:gd name="connsiteX102" fmla="*/ 9794240 w 12110720"/>
              <a:gd name="connsiteY102" fmla="*/ 2489200 h 6966171"/>
              <a:gd name="connsiteX103" fmla="*/ 9662160 w 12110720"/>
              <a:gd name="connsiteY103" fmla="*/ 2113280 h 6966171"/>
              <a:gd name="connsiteX104" fmla="*/ 9782480 w 12110720"/>
              <a:gd name="connsiteY104" fmla="*/ 2367280 h 6966171"/>
              <a:gd name="connsiteX105" fmla="*/ 9781390 w 12110720"/>
              <a:gd name="connsiteY105" fmla="*/ 2377440 h 6966171"/>
              <a:gd name="connsiteX106" fmla="*/ 9629208 w 12110720"/>
              <a:gd name="connsiteY106" fmla="*/ 2306320 h 6966171"/>
              <a:gd name="connsiteX107" fmla="*/ 9476517 w 12110720"/>
              <a:gd name="connsiteY107" fmla="*/ 2225040 h 6966171"/>
              <a:gd name="connsiteX108" fmla="*/ 9233259 w 12110720"/>
              <a:gd name="connsiteY108" fmla="*/ 2042160 h 6966171"/>
              <a:gd name="connsiteX109" fmla="*/ 9020553 w 12110720"/>
              <a:gd name="connsiteY109" fmla="*/ 2001520 h 6966171"/>
              <a:gd name="connsiteX110" fmla="*/ 8737600 w 12110720"/>
              <a:gd name="connsiteY110" fmla="*/ 1971040 h 6966171"/>
              <a:gd name="connsiteX111" fmla="*/ 8533964 w 12110720"/>
              <a:gd name="connsiteY111" fmla="*/ 1889760 h 6966171"/>
              <a:gd name="connsiteX112" fmla="*/ 8452902 w 12110720"/>
              <a:gd name="connsiteY112" fmla="*/ 1757680 h 6966171"/>
              <a:gd name="connsiteX113" fmla="*/ 7954480 w 12110720"/>
              <a:gd name="connsiteY113" fmla="*/ 1879600 h 6966171"/>
              <a:gd name="connsiteX114" fmla="*/ 7813041 w 12110720"/>
              <a:gd name="connsiteY114" fmla="*/ 1818640 h 6966171"/>
              <a:gd name="connsiteX115" fmla="*/ 7691120 w 12110720"/>
              <a:gd name="connsiteY115" fmla="*/ 1767840 h 6966171"/>
              <a:gd name="connsiteX116" fmla="*/ 7660640 w 12110720"/>
              <a:gd name="connsiteY116" fmla="*/ 1981200 h 6966171"/>
              <a:gd name="connsiteX117" fmla="*/ 7691120 w 12110720"/>
              <a:gd name="connsiteY117" fmla="*/ 2235200 h 6966171"/>
              <a:gd name="connsiteX118" fmla="*/ 7711440 w 12110720"/>
              <a:gd name="connsiteY118" fmla="*/ 2367280 h 6966171"/>
              <a:gd name="connsiteX119" fmla="*/ 7792720 w 12110720"/>
              <a:gd name="connsiteY119" fmla="*/ 2509520 h 6966171"/>
              <a:gd name="connsiteX120" fmla="*/ 7914640 w 12110720"/>
              <a:gd name="connsiteY120" fmla="*/ 2905760 h 6966171"/>
              <a:gd name="connsiteX121" fmla="*/ 7955280 w 12110720"/>
              <a:gd name="connsiteY121" fmla="*/ 3048000 h 6966171"/>
              <a:gd name="connsiteX122" fmla="*/ 8056880 w 12110720"/>
              <a:gd name="connsiteY122" fmla="*/ 3505200 h 6966171"/>
              <a:gd name="connsiteX123" fmla="*/ 8067040 w 12110720"/>
              <a:gd name="connsiteY123" fmla="*/ 3637280 h 6966171"/>
              <a:gd name="connsiteX124" fmla="*/ 7924800 w 12110720"/>
              <a:gd name="connsiteY124" fmla="*/ 3992880 h 6966171"/>
              <a:gd name="connsiteX125" fmla="*/ 7874000 w 12110720"/>
              <a:gd name="connsiteY125" fmla="*/ 4104640 h 6966171"/>
              <a:gd name="connsiteX126" fmla="*/ 7752080 w 12110720"/>
              <a:gd name="connsiteY126" fmla="*/ 4196080 h 6966171"/>
              <a:gd name="connsiteX127" fmla="*/ 7680960 w 12110720"/>
              <a:gd name="connsiteY127" fmla="*/ 4257040 h 6966171"/>
              <a:gd name="connsiteX128" fmla="*/ 7650480 w 12110720"/>
              <a:gd name="connsiteY128" fmla="*/ 4277360 h 6966171"/>
              <a:gd name="connsiteX129" fmla="*/ 7599680 w 12110720"/>
              <a:gd name="connsiteY129" fmla="*/ 4287520 h 6966171"/>
              <a:gd name="connsiteX130" fmla="*/ 7487920 w 12110720"/>
              <a:gd name="connsiteY130" fmla="*/ 4368800 h 6966171"/>
              <a:gd name="connsiteX131" fmla="*/ 6969760 w 12110720"/>
              <a:gd name="connsiteY131" fmla="*/ 4389120 h 6966171"/>
              <a:gd name="connsiteX132" fmla="*/ 6847840 w 12110720"/>
              <a:gd name="connsiteY132" fmla="*/ 4338320 h 6966171"/>
              <a:gd name="connsiteX133" fmla="*/ 6746240 w 12110720"/>
              <a:gd name="connsiteY133" fmla="*/ 4307840 h 6966171"/>
              <a:gd name="connsiteX134" fmla="*/ 6654800 w 12110720"/>
              <a:gd name="connsiteY134" fmla="*/ 4277360 h 6966171"/>
              <a:gd name="connsiteX135" fmla="*/ 6543040 w 12110720"/>
              <a:gd name="connsiteY135" fmla="*/ 4246880 h 6966171"/>
              <a:gd name="connsiteX136" fmla="*/ 6441440 w 12110720"/>
              <a:gd name="connsiteY136" fmla="*/ 4206240 h 6966171"/>
              <a:gd name="connsiteX137" fmla="*/ 6126480 w 12110720"/>
              <a:gd name="connsiteY137" fmla="*/ 4216400 h 6966171"/>
              <a:gd name="connsiteX138" fmla="*/ 6065520 w 12110720"/>
              <a:gd name="connsiteY138" fmla="*/ 4246880 h 6966171"/>
              <a:gd name="connsiteX139" fmla="*/ 5892800 w 12110720"/>
              <a:gd name="connsiteY139" fmla="*/ 4378960 h 6966171"/>
              <a:gd name="connsiteX140" fmla="*/ 5801360 w 12110720"/>
              <a:gd name="connsiteY140" fmla="*/ 4521200 h 6966171"/>
              <a:gd name="connsiteX141" fmla="*/ 5699760 w 12110720"/>
              <a:gd name="connsiteY141" fmla="*/ 4663440 h 6966171"/>
              <a:gd name="connsiteX142" fmla="*/ 5679440 w 12110720"/>
              <a:gd name="connsiteY142" fmla="*/ 4724400 h 6966171"/>
              <a:gd name="connsiteX143" fmla="*/ 5638800 w 12110720"/>
              <a:gd name="connsiteY143" fmla="*/ 4815840 h 6966171"/>
              <a:gd name="connsiteX144" fmla="*/ 5618480 w 12110720"/>
              <a:gd name="connsiteY144" fmla="*/ 4968240 h 6966171"/>
              <a:gd name="connsiteX145" fmla="*/ 5598160 w 12110720"/>
              <a:gd name="connsiteY145" fmla="*/ 5120640 h 6966171"/>
              <a:gd name="connsiteX146" fmla="*/ 5588000 w 12110720"/>
              <a:gd name="connsiteY146" fmla="*/ 5293360 h 6966171"/>
              <a:gd name="connsiteX147" fmla="*/ 5567680 w 12110720"/>
              <a:gd name="connsiteY147" fmla="*/ 5415280 h 6966171"/>
              <a:gd name="connsiteX148" fmla="*/ 5537200 w 12110720"/>
              <a:gd name="connsiteY148" fmla="*/ 5933440 h 6966171"/>
              <a:gd name="connsiteX149" fmla="*/ 5527040 w 12110720"/>
              <a:gd name="connsiteY149" fmla="*/ 6004560 h 6966171"/>
              <a:gd name="connsiteX150" fmla="*/ 5496560 w 12110720"/>
              <a:gd name="connsiteY150" fmla="*/ 6106160 h 6966171"/>
              <a:gd name="connsiteX151" fmla="*/ 5476240 w 12110720"/>
              <a:gd name="connsiteY151" fmla="*/ 6197600 h 6966171"/>
              <a:gd name="connsiteX152" fmla="*/ 5405120 w 12110720"/>
              <a:gd name="connsiteY152" fmla="*/ 6309360 h 6966171"/>
              <a:gd name="connsiteX153" fmla="*/ 5323840 w 12110720"/>
              <a:gd name="connsiteY153" fmla="*/ 6400800 h 6966171"/>
              <a:gd name="connsiteX154" fmla="*/ 5029200 w 12110720"/>
              <a:gd name="connsiteY154" fmla="*/ 6604000 h 6966171"/>
              <a:gd name="connsiteX155" fmla="*/ 4805680 w 12110720"/>
              <a:gd name="connsiteY155" fmla="*/ 6705600 h 6966171"/>
              <a:gd name="connsiteX156" fmla="*/ 4744720 w 12110720"/>
              <a:gd name="connsiteY156" fmla="*/ 6736080 h 6966171"/>
              <a:gd name="connsiteX157" fmla="*/ 4592320 w 12110720"/>
              <a:gd name="connsiteY157" fmla="*/ 6797040 h 6966171"/>
              <a:gd name="connsiteX158" fmla="*/ 4307840 w 12110720"/>
              <a:gd name="connsiteY158" fmla="*/ 6888480 h 6966171"/>
              <a:gd name="connsiteX159" fmla="*/ 4145280 w 12110720"/>
              <a:gd name="connsiteY159" fmla="*/ 6908800 h 6966171"/>
              <a:gd name="connsiteX160" fmla="*/ 4003040 w 12110720"/>
              <a:gd name="connsiteY160" fmla="*/ 6939280 h 6966171"/>
              <a:gd name="connsiteX161" fmla="*/ 3210560 w 12110720"/>
              <a:gd name="connsiteY161" fmla="*/ 6949440 h 6966171"/>
              <a:gd name="connsiteX162" fmla="*/ 2286000 w 12110720"/>
              <a:gd name="connsiteY162" fmla="*/ 6949440 h 6966171"/>
              <a:gd name="connsiteX163" fmla="*/ 2072640 w 12110720"/>
              <a:gd name="connsiteY163" fmla="*/ 6929120 h 6966171"/>
              <a:gd name="connsiteX164" fmla="*/ 1950720 w 12110720"/>
              <a:gd name="connsiteY164" fmla="*/ 6898640 h 6966171"/>
              <a:gd name="connsiteX165" fmla="*/ 1798320 w 12110720"/>
              <a:gd name="connsiteY165" fmla="*/ 6847840 h 6966171"/>
              <a:gd name="connsiteX166" fmla="*/ 1625600 w 12110720"/>
              <a:gd name="connsiteY166" fmla="*/ 6807200 h 6966171"/>
              <a:gd name="connsiteX167" fmla="*/ 1452880 w 12110720"/>
              <a:gd name="connsiteY167" fmla="*/ 6746240 h 6966171"/>
              <a:gd name="connsiteX168" fmla="*/ 1320800 w 12110720"/>
              <a:gd name="connsiteY168" fmla="*/ 6664960 h 6966171"/>
              <a:gd name="connsiteX169" fmla="*/ 1076960 w 12110720"/>
              <a:gd name="connsiteY169" fmla="*/ 6573520 h 6966171"/>
              <a:gd name="connsiteX170" fmla="*/ 1005840 w 12110720"/>
              <a:gd name="connsiteY170" fmla="*/ 6522720 h 6966171"/>
              <a:gd name="connsiteX171" fmla="*/ 762000 w 12110720"/>
              <a:gd name="connsiteY171" fmla="*/ 6350000 h 6966171"/>
              <a:gd name="connsiteX172" fmla="*/ 406400 w 12110720"/>
              <a:gd name="connsiteY172" fmla="*/ 5943600 h 6966171"/>
              <a:gd name="connsiteX173" fmla="*/ 264160 w 12110720"/>
              <a:gd name="connsiteY173" fmla="*/ 5527040 h 6966171"/>
              <a:gd name="connsiteX174" fmla="*/ 243840 w 12110720"/>
              <a:gd name="connsiteY174" fmla="*/ 5455920 h 6966171"/>
              <a:gd name="connsiteX175" fmla="*/ 203200 w 12110720"/>
              <a:gd name="connsiteY175" fmla="*/ 5262880 h 6966171"/>
              <a:gd name="connsiteX176" fmla="*/ 193040 w 12110720"/>
              <a:gd name="connsiteY176" fmla="*/ 5008880 h 6966171"/>
              <a:gd name="connsiteX177" fmla="*/ 182880 w 12110720"/>
              <a:gd name="connsiteY177" fmla="*/ 4815840 h 6966171"/>
              <a:gd name="connsiteX178" fmla="*/ 172720 w 12110720"/>
              <a:gd name="connsiteY178" fmla="*/ 4582160 h 6966171"/>
              <a:gd name="connsiteX179" fmla="*/ 162560 w 12110720"/>
              <a:gd name="connsiteY179" fmla="*/ 2875280 h 6966171"/>
              <a:gd name="connsiteX180" fmla="*/ 121920 w 12110720"/>
              <a:gd name="connsiteY180" fmla="*/ 2550160 h 6966171"/>
              <a:gd name="connsiteX181" fmla="*/ 101600 w 12110720"/>
              <a:gd name="connsiteY181" fmla="*/ 2346960 h 6966171"/>
              <a:gd name="connsiteX182" fmla="*/ 91440 w 12110720"/>
              <a:gd name="connsiteY182" fmla="*/ 2133600 h 6966171"/>
              <a:gd name="connsiteX183" fmla="*/ 81280 w 12110720"/>
              <a:gd name="connsiteY183" fmla="*/ 1757680 h 6966171"/>
              <a:gd name="connsiteX184" fmla="*/ 71120 w 12110720"/>
              <a:gd name="connsiteY184" fmla="*/ 1605280 h 6966171"/>
              <a:gd name="connsiteX185" fmla="*/ 40640 w 12110720"/>
              <a:gd name="connsiteY185" fmla="*/ 1341120 h 6966171"/>
              <a:gd name="connsiteX186" fmla="*/ 0 w 12110720"/>
              <a:gd name="connsiteY186" fmla="*/ 782320 h 6966171"/>
              <a:gd name="connsiteX187" fmla="*/ 30480 w 12110720"/>
              <a:gd name="connsiteY187" fmla="*/ 477520 h 6966171"/>
              <a:gd name="connsiteX188" fmla="*/ 71120 w 12110720"/>
              <a:gd name="connsiteY188" fmla="*/ 406400 h 6966171"/>
              <a:gd name="connsiteX189" fmla="*/ 447040 w 12110720"/>
              <a:gd name="connsiteY189" fmla="*/ 142240 h 6966171"/>
              <a:gd name="connsiteX190" fmla="*/ 680720 w 12110720"/>
              <a:gd name="connsiteY190" fmla="*/ 30480 h 6966171"/>
              <a:gd name="connsiteX191" fmla="*/ 955040 w 12110720"/>
              <a:gd name="connsiteY191" fmla="*/ 0 h 6966171"/>
              <a:gd name="connsiteX192" fmla="*/ 1432560 w 12110720"/>
              <a:gd name="connsiteY192" fmla="*/ 50800 h 6966171"/>
              <a:gd name="connsiteX193" fmla="*/ 1656080 w 12110720"/>
              <a:gd name="connsiteY193" fmla="*/ 213360 h 6966171"/>
              <a:gd name="connsiteX194" fmla="*/ 1747520 w 12110720"/>
              <a:gd name="connsiteY194" fmla="*/ 304800 h 6966171"/>
              <a:gd name="connsiteX195" fmla="*/ 1788160 w 12110720"/>
              <a:gd name="connsiteY195" fmla="*/ 396240 h 6966171"/>
              <a:gd name="connsiteX196" fmla="*/ 1838960 w 12110720"/>
              <a:gd name="connsiteY196" fmla="*/ 497840 h 6966171"/>
              <a:gd name="connsiteX197" fmla="*/ 1859280 w 12110720"/>
              <a:gd name="connsiteY197" fmla="*/ 599440 h 6966171"/>
              <a:gd name="connsiteX198" fmla="*/ 1879600 w 12110720"/>
              <a:gd name="connsiteY198" fmla="*/ 792480 h 6966171"/>
              <a:gd name="connsiteX199" fmla="*/ 1869440 w 12110720"/>
              <a:gd name="connsiteY199" fmla="*/ 894080 h 6966171"/>
              <a:gd name="connsiteX200" fmla="*/ 1838960 w 12110720"/>
              <a:gd name="connsiteY200" fmla="*/ 924560 h 6966171"/>
              <a:gd name="connsiteX201" fmla="*/ 1818640 w 12110720"/>
              <a:gd name="connsiteY201" fmla="*/ 985520 h 6966171"/>
              <a:gd name="connsiteX0" fmla="*/ 1798320 w 12110720"/>
              <a:gd name="connsiteY0" fmla="*/ 782320 h 6966171"/>
              <a:gd name="connsiteX1" fmla="*/ 1828800 w 12110720"/>
              <a:gd name="connsiteY1" fmla="*/ 1290320 h 6966171"/>
              <a:gd name="connsiteX2" fmla="*/ 1818640 w 12110720"/>
              <a:gd name="connsiteY2" fmla="*/ 2204720 h 6966171"/>
              <a:gd name="connsiteX3" fmla="*/ 1798320 w 12110720"/>
              <a:gd name="connsiteY3" fmla="*/ 2997200 h 6966171"/>
              <a:gd name="connsiteX4" fmla="*/ 1808480 w 12110720"/>
              <a:gd name="connsiteY4" fmla="*/ 3688080 h 6966171"/>
              <a:gd name="connsiteX5" fmla="*/ 1818640 w 12110720"/>
              <a:gd name="connsiteY5" fmla="*/ 3789680 h 6966171"/>
              <a:gd name="connsiteX6" fmla="*/ 1828800 w 12110720"/>
              <a:gd name="connsiteY6" fmla="*/ 3952240 h 6966171"/>
              <a:gd name="connsiteX7" fmla="*/ 1849120 w 12110720"/>
              <a:gd name="connsiteY7" fmla="*/ 4124960 h 6966171"/>
              <a:gd name="connsiteX8" fmla="*/ 1899920 w 12110720"/>
              <a:gd name="connsiteY8" fmla="*/ 4328160 h 6966171"/>
              <a:gd name="connsiteX9" fmla="*/ 1930400 w 12110720"/>
              <a:gd name="connsiteY9" fmla="*/ 4399280 h 6966171"/>
              <a:gd name="connsiteX10" fmla="*/ 2346960 w 12110720"/>
              <a:gd name="connsiteY10" fmla="*/ 4704080 h 6966171"/>
              <a:gd name="connsiteX11" fmla="*/ 2529840 w 12110720"/>
              <a:gd name="connsiteY11" fmla="*/ 4836160 h 6966171"/>
              <a:gd name="connsiteX12" fmla="*/ 2631440 w 12110720"/>
              <a:gd name="connsiteY12" fmla="*/ 4876800 h 6966171"/>
              <a:gd name="connsiteX13" fmla="*/ 2824480 w 12110720"/>
              <a:gd name="connsiteY13" fmla="*/ 4998720 h 6966171"/>
              <a:gd name="connsiteX14" fmla="*/ 2905760 w 12110720"/>
              <a:gd name="connsiteY14" fmla="*/ 5039360 h 6966171"/>
              <a:gd name="connsiteX15" fmla="*/ 3119120 w 12110720"/>
              <a:gd name="connsiteY15" fmla="*/ 5140960 h 6966171"/>
              <a:gd name="connsiteX16" fmla="*/ 3180080 w 12110720"/>
              <a:gd name="connsiteY16" fmla="*/ 5171440 h 6966171"/>
              <a:gd name="connsiteX17" fmla="*/ 3302000 w 12110720"/>
              <a:gd name="connsiteY17" fmla="*/ 5201920 h 6966171"/>
              <a:gd name="connsiteX18" fmla="*/ 3484880 w 12110720"/>
              <a:gd name="connsiteY18" fmla="*/ 5232400 h 6966171"/>
              <a:gd name="connsiteX19" fmla="*/ 3688080 w 12110720"/>
              <a:gd name="connsiteY19" fmla="*/ 5262880 h 6966171"/>
              <a:gd name="connsiteX20" fmla="*/ 3911600 w 12110720"/>
              <a:gd name="connsiteY20" fmla="*/ 5252720 h 6966171"/>
              <a:gd name="connsiteX21" fmla="*/ 4104640 w 12110720"/>
              <a:gd name="connsiteY21" fmla="*/ 5110480 h 6966171"/>
              <a:gd name="connsiteX22" fmla="*/ 4145280 w 12110720"/>
              <a:gd name="connsiteY22" fmla="*/ 5039360 h 6966171"/>
              <a:gd name="connsiteX23" fmla="*/ 4196080 w 12110720"/>
              <a:gd name="connsiteY23" fmla="*/ 4978400 h 6966171"/>
              <a:gd name="connsiteX24" fmla="*/ 4246880 w 12110720"/>
              <a:gd name="connsiteY24" fmla="*/ 4856480 h 6966171"/>
              <a:gd name="connsiteX25" fmla="*/ 4267200 w 12110720"/>
              <a:gd name="connsiteY25" fmla="*/ 4714240 h 6966171"/>
              <a:gd name="connsiteX26" fmla="*/ 4287520 w 12110720"/>
              <a:gd name="connsiteY26" fmla="*/ 4602480 h 6966171"/>
              <a:gd name="connsiteX27" fmla="*/ 4277360 w 12110720"/>
              <a:gd name="connsiteY27" fmla="*/ 4216400 h 6966171"/>
              <a:gd name="connsiteX28" fmla="*/ 4104640 w 12110720"/>
              <a:gd name="connsiteY28" fmla="*/ 3881120 h 6966171"/>
              <a:gd name="connsiteX29" fmla="*/ 3931920 w 12110720"/>
              <a:gd name="connsiteY29" fmla="*/ 3444240 h 6966171"/>
              <a:gd name="connsiteX30" fmla="*/ 3891280 w 12110720"/>
              <a:gd name="connsiteY30" fmla="*/ 3119120 h 6966171"/>
              <a:gd name="connsiteX31" fmla="*/ 3901440 w 12110720"/>
              <a:gd name="connsiteY31" fmla="*/ 2509520 h 6966171"/>
              <a:gd name="connsiteX32" fmla="*/ 3952240 w 12110720"/>
              <a:gd name="connsiteY32" fmla="*/ 2255520 h 6966171"/>
              <a:gd name="connsiteX33" fmla="*/ 3992880 w 12110720"/>
              <a:gd name="connsiteY33" fmla="*/ 2123440 h 6966171"/>
              <a:gd name="connsiteX34" fmla="*/ 4023360 w 12110720"/>
              <a:gd name="connsiteY34" fmla="*/ 2001520 h 6966171"/>
              <a:gd name="connsiteX35" fmla="*/ 4236720 w 12110720"/>
              <a:gd name="connsiteY35" fmla="*/ 1747520 h 6966171"/>
              <a:gd name="connsiteX36" fmla="*/ 4287520 w 12110720"/>
              <a:gd name="connsiteY36" fmla="*/ 1717040 h 6966171"/>
              <a:gd name="connsiteX37" fmla="*/ 4511040 w 12110720"/>
              <a:gd name="connsiteY37" fmla="*/ 1564640 h 6966171"/>
              <a:gd name="connsiteX38" fmla="*/ 4744720 w 12110720"/>
              <a:gd name="connsiteY38" fmla="*/ 1422400 h 6966171"/>
              <a:gd name="connsiteX39" fmla="*/ 5100320 w 12110720"/>
              <a:gd name="connsiteY39" fmla="*/ 1229360 h 6966171"/>
              <a:gd name="connsiteX40" fmla="*/ 6065520 w 12110720"/>
              <a:gd name="connsiteY40" fmla="*/ 1229360 h 6966171"/>
              <a:gd name="connsiteX41" fmla="*/ 6309360 w 12110720"/>
              <a:gd name="connsiteY41" fmla="*/ 1198880 h 6966171"/>
              <a:gd name="connsiteX42" fmla="*/ 6522720 w 12110720"/>
              <a:gd name="connsiteY42" fmla="*/ 1178560 h 6966171"/>
              <a:gd name="connsiteX43" fmla="*/ 6878320 w 12110720"/>
              <a:gd name="connsiteY43" fmla="*/ 1137920 h 6966171"/>
              <a:gd name="connsiteX44" fmla="*/ 7000240 w 12110720"/>
              <a:gd name="connsiteY44" fmla="*/ 1107440 h 6966171"/>
              <a:gd name="connsiteX45" fmla="*/ 7284720 w 12110720"/>
              <a:gd name="connsiteY45" fmla="*/ 1005840 h 6966171"/>
              <a:gd name="connsiteX46" fmla="*/ 7863840 w 12110720"/>
              <a:gd name="connsiteY46" fmla="*/ 863600 h 6966171"/>
              <a:gd name="connsiteX47" fmla="*/ 8036560 w 12110720"/>
              <a:gd name="connsiteY47" fmla="*/ 812800 h 6966171"/>
              <a:gd name="connsiteX48" fmla="*/ 8453120 w 12110720"/>
              <a:gd name="connsiteY48" fmla="*/ 731520 h 6966171"/>
              <a:gd name="connsiteX49" fmla="*/ 8737600 w 12110720"/>
              <a:gd name="connsiteY49" fmla="*/ 670560 h 6966171"/>
              <a:gd name="connsiteX50" fmla="*/ 9083040 w 12110720"/>
              <a:gd name="connsiteY50" fmla="*/ 640080 h 6966171"/>
              <a:gd name="connsiteX51" fmla="*/ 10393680 w 12110720"/>
              <a:gd name="connsiteY51" fmla="*/ 670560 h 6966171"/>
              <a:gd name="connsiteX52" fmla="*/ 10769600 w 12110720"/>
              <a:gd name="connsiteY52" fmla="*/ 863600 h 6966171"/>
              <a:gd name="connsiteX53" fmla="*/ 10901680 w 12110720"/>
              <a:gd name="connsiteY53" fmla="*/ 914400 h 6966171"/>
              <a:gd name="connsiteX54" fmla="*/ 10972800 w 12110720"/>
              <a:gd name="connsiteY54" fmla="*/ 965200 h 6966171"/>
              <a:gd name="connsiteX55" fmla="*/ 11247120 w 12110720"/>
              <a:gd name="connsiteY55" fmla="*/ 1158240 h 6966171"/>
              <a:gd name="connsiteX56" fmla="*/ 11501120 w 12110720"/>
              <a:gd name="connsiteY56" fmla="*/ 1341120 h 6966171"/>
              <a:gd name="connsiteX57" fmla="*/ 11775440 w 12110720"/>
              <a:gd name="connsiteY57" fmla="*/ 1798320 h 6966171"/>
              <a:gd name="connsiteX58" fmla="*/ 11846560 w 12110720"/>
              <a:gd name="connsiteY58" fmla="*/ 2001520 h 6966171"/>
              <a:gd name="connsiteX59" fmla="*/ 11866880 w 12110720"/>
              <a:gd name="connsiteY59" fmla="*/ 2153920 h 6966171"/>
              <a:gd name="connsiteX60" fmla="*/ 11897360 w 12110720"/>
              <a:gd name="connsiteY60" fmla="*/ 2286000 h 6966171"/>
              <a:gd name="connsiteX61" fmla="*/ 11948160 w 12110720"/>
              <a:gd name="connsiteY61" fmla="*/ 2580640 h 6966171"/>
              <a:gd name="connsiteX62" fmla="*/ 11978640 w 12110720"/>
              <a:gd name="connsiteY62" fmla="*/ 2824480 h 6966171"/>
              <a:gd name="connsiteX63" fmla="*/ 12039600 w 12110720"/>
              <a:gd name="connsiteY63" fmla="*/ 3119120 h 6966171"/>
              <a:gd name="connsiteX64" fmla="*/ 12080240 w 12110720"/>
              <a:gd name="connsiteY64" fmla="*/ 3525520 h 6966171"/>
              <a:gd name="connsiteX65" fmla="*/ 12090400 w 12110720"/>
              <a:gd name="connsiteY65" fmla="*/ 3840480 h 6966171"/>
              <a:gd name="connsiteX66" fmla="*/ 12100560 w 12110720"/>
              <a:gd name="connsiteY66" fmla="*/ 3952240 h 6966171"/>
              <a:gd name="connsiteX67" fmla="*/ 12110720 w 12110720"/>
              <a:gd name="connsiteY67" fmla="*/ 4084320 h 6966171"/>
              <a:gd name="connsiteX68" fmla="*/ 12100560 w 12110720"/>
              <a:gd name="connsiteY68" fmla="*/ 5008880 h 6966171"/>
              <a:gd name="connsiteX69" fmla="*/ 12080240 w 12110720"/>
              <a:gd name="connsiteY69" fmla="*/ 5273040 h 6966171"/>
              <a:gd name="connsiteX70" fmla="*/ 12049760 w 12110720"/>
              <a:gd name="connsiteY70" fmla="*/ 5374640 h 6966171"/>
              <a:gd name="connsiteX71" fmla="*/ 12009120 w 12110720"/>
              <a:gd name="connsiteY71" fmla="*/ 5567680 h 6966171"/>
              <a:gd name="connsiteX72" fmla="*/ 11938000 w 12110720"/>
              <a:gd name="connsiteY72" fmla="*/ 5730240 h 6966171"/>
              <a:gd name="connsiteX73" fmla="*/ 11907520 w 12110720"/>
              <a:gd name="connsiteY73" fmla="*/ 5801360 h 6966171"/>
              <a:gd name="connsiteX74" fmla="*/ 11846560 w 12110720"/>
              <a:gd name="connsiteY74" fmla="*/ 5913120 h 6966171"/>
              <a:gd name="connsiteX75" fmla="*/ 11785600 w 12110720"/>
              <a:gd name="connsiteY75" fmla="*/ 6024880 h 6966171"/>
              <a:gd name="connsiteX76" fmla="*/ 11744960 w 12110720"/>
              <a:gd name="connsiteY76" fmla="*/ 6106160 h 6966171"/>
              <a:gd name="connsiteX77" fmla="*/ 11714480 w 12110720"/>
              <a:gd name="connsiteY77" fmla="*/ 6136640 h 6966171"/>
              <a:gd name="connsiteX78" fmla="*/ 11602720 w 12110720"/>
              <a:gd name="connsiteY78" fmla="*/ 6299200 h 6966171"/>
              <a:gd name="connsiteX79" fmla="*/ 11308080 w 12110720"/>
              <a:gd name="connsiteY79" fmla="*/ 6593840 h 6966171"/>
              <a:gd name="connsiteX80" fmla="*/ 11216640 w 12110720"/>
              <a:gd name="connsiteY80" fmla="*/ 6675120 h 6966171"/>
              <a:gd name="connsiteX81" fmla="*/ 11023600 w 12110720"/>
              <a:gd name="connsiteY81" fmla="*/ 6715760 h 6966171"/>
              <a:gd name="connsiteX82" fmla="*/ 10952480 w 12110720"/>
              <a:gd name="connsiteY82" fmla="*/ 6725920 h 6966171"/>
              <a:gd name="connsiteX83" fmla="*/ 10820400 w 12110720"/>
              <a:gd name="connsiteY83" fmla="*/ 6766560 h 6966171"/>
              <a:gd name="connsiteX84" fmla="*/ 10576560 w 12110720"/>
              <a:gd name="connsiteY84" fmla="*/ 6797040 h 6966171"/>
              <a:gd name="connsiteX85" fmla="*/ 10515600 w 12110720"/>
              <a:gd name="connsiteY85" fmla="*/ 6807200 h 6966171"/>
              <a:gd name="connsiteX86" fmla="*/ 9692640 w 12110720"/>
              <a:gd name="connsiteY86" fmla="*/ 6766560 h 6966171"/>
              <a:gd name="connsiteX87" fmla="*/ 9519920 w 12110720"/>
              <a:gd name="connsiteY87" fmla="*/ 6634480 h 6966171"/>
              <a:gd name="connsiteX88" fmla="*/ 9387840 w 12110720"/>
              <a:gd name="connsiteY88" fmla="*/ 6410960 h 6966171"/>
              <a:gd name="connsiteX89" fmla="*/ 9276080 w 12110720"/>
              <a:gd name="connsiteY89" fmla="*/ 6004560 h 6966171"/>
              <a:gd name="connsiteX90" fmla="*/ 9276080 w 12110720"/>
              <a:gd name="connsiteY90" fmla="*/ 5618480 h 6966171"/>
              <a:gd name="connsiteX91" fmla="*/ 9347200 w 12110720"/>
              <a:gd name="connsiteY91" fmla="*/ 5344160 h 6966171"/>
              <a:gd name="connsiteX92" fmla="*/ 9377680 w 12110720"/>
              <a:gd name="connsiteY92" fmla="*/ 5191760 h 6966171"/>
              <a:gd name="connsiteX93" fmla="*/ 9408160 w 12110720"/>
              <a:gd name="connsiteY93" fmla="*/ 5080000 h 6966171"/>
              <a:gd name="connsiteX94" fmla="*/ 9428480 w 12110720"/>
              <a:gd name="connsiteY94" fmla="*/ 4958080 h 6966171"/>
              <a:gd name="connsiteX95" fmla="*/ 9489440 w 12110720"/>
              <a:gd name="connsiteY95" fmla="*/ 4836160 h 6966171"/>
              <a:gd name="connsiteX96" fmla="*/ 9560560 w 12110720"/>
              <a:gd name="connsiteY96" fmla="*/ 4632960 h 6966171"/>
              <a:gd name="connsiteX97" fmla="*/ 9621520 w 12110720"/>
              <a:gd name="connsiteY97" fmla="*/ 4480560 h 6966171"/>
              <a:gd name="connsiteX98" fmla="*/ 9733280 w 12110720"/>
              <a:gd name="connsiteY98" fmla="*/ 4033520 h 6966171"/>
              <a:gd name="connsiteX99" fmla="*/ 9794240 w 12110720"/>
              <a:gd name="connsiteY99" fmla="*/ 3799840 h 6966171"/>
              <a:gd name="connsiteX100" fmla="*/ 9845040 w 12110720"/>
              <a:gd name="connsiteY100" fmla="*/ 3362960 h 6966171"/>
              <a:gd name="connsiteX101" fmla="*/ 9824720 w 12110720"/>
              <a:gd name="connsiteY101" fmla="*/ 2621280 h 6966171"/>
              <a:gd name="connsiteX102" fmla="*/ 9794240 w 12110720"/>
              <a:gd name="connsiteY102" fmla="*/ 2489200 h 6966171"/>
              <a:gd name="connsiteX103" fmla="*/ 9783208 w 12110720"/>
              <a:gd name="connsiteY103" fmla="*/ 2550160 h 6966171"/>
              <a:gd name="connsiteX104" fmla="*/ 9782480 w 12110720"/>
              <a:gd name="connsiteY104" fmla="*/ 2367280 h 6966171"/>
              <a:gd name="connsiteX105" fmla="*/ 9781390 w 12110720"/>
              <a:gd name="connsiteY105" fmla="*/ 2377440 h 6966171"/>
              <a:gd name="connsiteX106" fmla="*/ 9629208 w 12110720"/>
              <a:gd name="connsiteY106" fmla="*/ 2306320 h 6966171"/>
              <a:gd name="connsiteX107" fmla="*/ 9476517 w 12110720"/>
              <a:gd name="connsiteY107" fmla="*/ 2225040 h 6966171"/>
              <a:gd name="connsiteX108" fmla="*/ 9233259 w 12110720"/>
              <a:gd name="connsiteY108" fmla="*/ 2042160 h 6966171"/>
              <a:gd name="connsiteX109" fmla="*/ 9020553 w 12110720"/>
              <a:gd name="connsiteY109" fmla="*/ 2001520 h 6966171"/>
              <a:gd name="connsiteX110" fmla="*/ 8737600 w 12110720"/>
              <a:gd name="connsiteY110" fmla="*/ 1971040 h 6966171"/>
              <a:gd name="connsiteX111" fmla="*/ 8533964 w 12110720"/>
              <a:gd name="connsiteY111" fmla="*/ 1889760 h 6966171"/>
              <a:gd name="connsiteX112" fmla="*/ 8452902 w 12110720"/>
              <a:gd name="connsiteY112" fmla="*/ 1757680 h 6966171"/>
              <a:gd name="connsiteX113" fmla="*/ 7954480 w 12110720"/>
              <a:gd name="connsiteY113" fmla="*/ 1879600 h 6966171"/>
              <a:gd name="connsiteX114" fmla="*/ 7813041 w 12110720"/>
              <a:gd name="connsiteY114" fmla="*/ 1818640 h 6966171"/>
              <a:gd name="connsiteX115" fmla="*/ 7691120 w 12110720"/>
              <a:gd name="connsiteY115" fmla="*/ 1767840 h 6966171"/>
              <a:gd name="connsiteX116" fmla="*/ 7660640 w 12110720"/>
              <a:gd name="connsiteY116" fmla="*/ 1981200 h 6966171"/>
              <a:gd name="connsiteX117" fmla="*/ 7691120 w 12110720"/>
              <a:gd name="connsiteY117" fmla="*/ 2235200 h 6966171"/>
              <a:gd name="connsiteX118" fmla="*/ 7711440 w 12110720"/>
              <a:gd name="connsiteY118" fmla="*/ 2367280 h 6966171"/>
              <a:gd name="connsiteX119" fmla="*/ 7792720 w 12110720"/>
              <a:gd name="connsiteY119" fmla="*/ 2509520 h 6966171"/>
              <a:gd name="connsiteX120" fmla="*/ 7914640 w 12110720"/>
              <a:gd name="connsiteY120" fmla="*/ 2905760 h 6966171"/>
              <a:gd name="connsiteX121" fmla="*/ 7955280 w 12110720"/>
              <a:gd name="connsiteY121" fmla="*/ 3048000 h 6966171"/>
              <a:gd name="connsiteX122" fmla="*/ 8056880 w 12110720"/>
              <a:gd name="connsiteY122" fmla="*/ 3505200 h 6966171"/>
              <a:gd name="connsiteX123" fmla="*/ 8067040 w 12110720"/>
              <a:gd name="connsiteY123" fmla="*/ 3637280 h 6966171"/>
              <a:gd name="connsiteX124" fmla="*/ 7924800 w 12110720"/>
              <a:gd name="connsiteY124" fmla="*/ 3992880 h 6966171"/>
              <a:gd name="connsiteX125" fmla="*/ 7874000 w 12110720"/>
              <a:gd name="connsiteY125" fmla="*/ 4104640 h 6966171"/>
              <a:gd name="connsiteX126" fmla="*/ 7752080 w 12110720"/>
              <a:gd name="connsiteY126" fmla="*/ 4196080 h 6966171"/>
              <a:gd name="connsiteX127" fmla="*/ 7680960 w 12110720"/>
              <a:gd name="connsiteY127" fmla="*/ 4257040 h 6966171"/>
              <a:gd name="connsiteX128" fmla="*/ 7650480 w 12110720"/>
              <a:gd name="connsiteY128" fmla="*/ 4277360 h 6966171"/>
              <a:gd name="connsiteX129" fmla="*/ 7599680 w 12110720"/>
              <a:gd name="connsiteY129" fmla="*/ 4287520 h 6966171"/>
              <a:gd name="connsiteX130" fmla="*/ 7487920 w 12110720"/>
              <a:gd name="connsiteY130" fmla="*/ 4368800 h 6966171"/>
              <a:gd name="connsiteX131" fmla="*/ 6969760 w 12110720"/>
              <a:gd name="connsiteY131" fmla="*/ 4389120 h 6966171"/>
              <a:gd name="connsiteX132" fmla="*/ 6847840 w 12110720"/>
              <a:gd name="connsiteY132" fmla="*/ 4338320 h 6966171"/>
              <a:gd name="connsiteX133" fmla="*/ 6746240 w 12110720"/>
              <a:gd name="connsiteY133" fmla="*/ 4307840 h 6966171"/>
              <a:gd name="connsiteX134" fmla="*/ 6654800 w 12110720"/>
              <a:gd name="connsiteY134" fmla="*/ 4277360 h 6966171"/>
              <a:gd name="connsiteX135" fmla="*/ 6543040 w 12110720"/>
              <a:gd name="connsiteY135" fmla="*/ 4246880 h 6966171"/>
              <a:gd name="connsiteX136" fmla="*/ 6441440 w 12110720"/>
              <a:gd name="connsiteY136" fmla="*/ 4206240 h 6966171"/>
              <a:gd name="connsiteX137" fmla="*/ 6126480 w 12110720"/>
              <a:gd name="connsiteY137" fmla="*/ 4216400 h 6966171"/>
              <a:gd name="connsiteX138" fmla="*/ 6065520 w 12110720"/>
              <a:gd name="connsiteY138" fmla="*/ 4246880 h 6966171"/>
              <a:gd name="connsiteX139" fmla="*/ 5892800 w 12110720"/>
              <a:gd name="connsiteY139" fmla="*/ 4378960 h 6966171"/>
              <a:gd name="connsiteX140" fmla="*/ 5801360 w 12110720"/>
              <a:gd name="connsiteY140" fmla="*/ 4521200 h 6966171"/>
              <a:gd name="connsiteX141" fmla="*/ 5699760 w 12110720"/>
              <a:gd name="connsiteY141" fmla="*/ 4663440 h 6966171"/>
              <a:gd name="connsiteX142" fmla="*/ 5679440 w 12110720"/>
              <a:gd name="connsiteY142" fmla="*/ 4724400 h 6966171"/>
              <a:gd name="connsiteX143" fmla="*/ 5638800 w 12110720"/>
              <a:gd name="connsiteY143" fmla="*/ 4815840 h 6966171"/>
              <a:gd name="connsiteX144" fmla="*/ 5618480 w 12110720"/>
              <a:gd name="connsiteY144" fmla="*/ 4968240 h 6966171"/>
              <a:gd name="connsiteX145" fmla="*/ 5598160 w 12110720"/>
              <a:gd name="connsiteY145" fmla="*/ 5120640 h 6966171"/>
              <a:gd name="connsiteX146" fmla="*/ 5588000 w 12110720"/>
              <a:gd name="connsiteY146" fmla="*/ 5293360 h 6966171"/>
              <a:gd name="connsiteX147" fmla="*/ 5567680 w 12110720"/>
              <a:gd name="connsiteY147" fmla="*/ 5415280 h 6966171"/>
              <a:gd name="connsiteX148" fmla="*/ 5537200 w 12110720"/>
              <a:gd name="connsiteY148" fmla="*/ 5933440 h 6966171"/>
              <a:gd name="connsiteX149" fmla="*/ 5527040 w 12110720"/>
              <a:gd name="connsiteY149" fmla="*/ 6004560 h 6966171"/>
              <a:gd name="connsiteX150" fmla="*/ 5496560 w 12110720"/>
              <a:gd name="connsiteY150" fmla="*/ 6106160 h 6966171"/>
              <a:gd name="connsiteX151" fmla="*/ 5476240 w 12110720"/>
              <a:gd name="connsiteY151" fmla="*/ 6197600 h 6966171"/>
              <a:gd name="connsiteX152" fmla="*/ 5405120 w 12110720"/>
              <a:gd name="connsiteY152" fmla="*/ 6309360 h 6966171"/>
              <a:gd name="connsiteX153" fmla="*/ 5323840 w 12110720"/>
              <a:gd name="connsiteY153" fmla="*/ 6400800 h 6966171"/>
              <a:gd name="connsiteX154" fmla="*/ 5029200 w 12110720"/>
              <a:gd name="connsiteY154" fmla="*/ 6604000 h 6966171"/>
              <a:gd name="connsiteX155" fmla="*/ 4805680 w 12110720"/>
              <a:gd name="connsiteY155" fmla="*/ 6705600 h 6966171"/>
              <a:gd name="connsiteX156" fmla="*/ 4744720 w 12110720"/>
              <a:gd name="connsiteY156" fmla="*/ 6736080 h 6966171"/>
              <a:gd name="connsiteX157" fmla="*/ 4592320 w 12110720"/>
              <a:gd name="connsiteY157" fmla="*/ 6797040 h 6966171"/>
              <a:gd name="connsiteX158" fmla="*/ 4307840 w 12110720"/>
              <a:gd name="connsiteY158" fmla="*/ 6888480 h 6966171"/>
              <a:gd name="connsiteX159" fmla="*/ 4145280 w 12110720"/>
              <a:gd name="connsiteY159" fmla="*/ 6908800 h 6966171"/>
              <a:gd name="connsiteX160" fmla="*/ 4003040 w 12110720"/>
              <a:gd name="connsiteY160" fmla="*/ 6939280 h 6966171"/>
              <a:gd name="connsiteX161" fmla="*/ 3210560 w 12110720"/>
              <a:gd name="connsiteY161" fmla="*/ 6949440 h 6966171"/>
              <a:gd name="connsiteX162" fmla="*/ 2286000 w 12110720"/>
              <a:gd name="connsiteY162" fmla="*/ 6949440 h 6966171"/>
              <a:gd name="connsiteX163" fmla="*/ 2072640 w 12110720"/>
              <a:gd name="connsiteY163" fmla="*/ 6929120 h 6966171"/>
              <a:gd name="connsiteX164" fmla="*/ 1950720 w 12110720"/>
              <a:gd name="connsiteY164" fmla="*/ 6898640 h 6966171"/>
              <a:gd name="connsiteX165" fmla="*/ 1798320 w 12110720"/>
              <a:gd name="connsiteY165" fmla="*/ 6847840 h 6966171"/>
              <a:gd name="connsiteX166" fmla="*/ 1625600 w 12110720"/>
              <a:gd name="connsiteY166" fmla="*/ 6807200 h 6966171"/>
              <a:gd name="connsiteX167" fmla="*/ 1452880 w 12110720"/>
              <a:gd name="connsiteY167" fmla="*/ 6746240 h 6966171"/>
              <a:gd name="connsiteX168" fmla="*/ 1320800 w 12110720"/>
              <a:gd name="connsiteY168" fmla="*/ 6664960 h 6966171"/>
              <a:gd name="connsiteX169" fmla="*/ 1076960 w 12110720"/>
              <a:gd name="connsiteY169" fmla="*/ 6573520 h 6966171"/>
              <a:gd name="connsiteX170" fmla="*/ 1005840 w 12110720"/>
              <a:gd name="connsiteY170" fmla="*/ 6522720 h 6966171"/>
              <a:gd name="connsiteX171" fmla="*/ 762000 w 12110720"/>
              <a:gd name="connsiteY171" fmla="*/ 6350000 h 6966171"/>
              <a:gd name="connsiteX172" fmla="*/ 406400 w 12110720"/>
              <a:gd name="connsiteY172" fmla="*/ 5943600 h 6966171"/>
              <a:gd name="connsiteX173" fmla="*/ 264160 w 12110720"/>
              <a:gd name="connsiteY173" fmla="*/ 5527040 h 6966171"/>
              <a:gd name="connsiteX174" fmla="*/ 243840 w 12110720"/>
              <a:gd name="connsiteY174" fmla="*/ 5455920 h 6966171"/>
              <a:gd name="connsiteX175" fmla="*/ 203200 w 12110720"/>
              <a:gd name="connsiteY175" fmla="*/ 5262880 h 6966171"/>
              <a:gd name="connsiteX176" fmla="*/ 193040 w 12110720"/>
              <a:gd name="connsiteY176" fmla="*/ 5008880 h 6966171"/>
              <a:gd name="connsiteX177" fmla="*/ 182880 w 12110720"/>
              <a:gd name="connsiteY177" fmla="*/ 4815840 h 6966171"/>
              <a:gd name="connsiteX178" fmla="*/ 172720 w 12110720"/>
              <a:gd name="connsiteY178" fmla="*/ 4582160 h 6966171"/>
              <a:gd name="connsiteX179" fmla="*/ 162560 w 12110720"/>
              <a:gd name="connsiteY179" fmla="*/ 2875280 h 6966171"/>
              <a:gd name="connsiteX180" fmla="*/ 121920 w 12110720"/>
              <a:gd name="connsiteY180" fmla="*/ 2550160 h 6966171"/>
              <a:gd name="connsiteX181" fmla="*/ 101600 w 12110720"/>
              <a:gd name="connsiteY181" fmla="*/ 2346960 h 6966171"/>
              <a:gd name="connsiteX182" fmla="*/ 91440 w 12110720"/>
              <a:gd name="connsiteY182" fmla="*/ 2133600 h 6966171"/>
              <a:gd name="connsiteX183" fmla="*/ 81280 w 12110720"/>
              <a:gd name="connsiteY183" fmla="*/ 1757680 h 6966171"/>
              <a:gd name="connsiteX184" fmla="*/ 71120 w 12110720"/>
              <a:gd name="connsiteY184" fmla="*/ 1605280 h 6966171"/>
              <a:gd name="connsiteX185" fmla="*/ 40640 w 12110720"/>
              <a:gd name="connsiteY185" fmla="*/ 1341120 h 6966171"/>
              <a:gd name="connsiteX186" fmla="*/ 0 w 12110720"/>
              <a:gd name="connsiteY186" fmla="*/ 782320 h 6966171"/>
              <a:gd name="connsiteX187" fmla="*/ 30480 w 12110720"/>
              <a:gd name="connsiteY187" fmla="*/ 477520 h 6966171"/>
              <a:gd name="connsiteX188" fmla="*/ 71120 w 12110720"/>
              <a:gd name="connsiteY188" fmla="*/ 406400 h 6966171"/>
              <a:gd name="connsiteX189" fmla="*/ 447040 w 12110720"/>
              <a:gd name="connsiteY189" fmla="*/ 142240 h 6966171"/>
              <a:gd name="connsiteX190" fmla="*/ 680720 w 12110720"/>
              <a:gd name="connsiteY190" fmla="*/ 30480 h 6966171"/>
              <a:gd name="connsiteX191" fmla="*/ 955040 w 12110720"/>
              <a:gd name="connsiteY191" fmla="*/ 0 h 6966171"/>
              <a:gd name="connsiteX192" fmla="*/ 1432560 w 12110720"/>
              <a:gd name="connsiteY192" fmla="*/ 50800 h 6966171"/>
              <a:gd name="connsiteX193" fmla="*/ 1656080 w 12110720"/>
              <a:gd name="connsiteY193" fmla="*/ 213360 h 6966171"/>
              <a:gd name="connsiteX194" fmla="*/ 1747520 w 12110720"/>
              <a:gd name="connsiteY194" fmla="*/ 304800 h 6966171"/>
              <a:gd name="connsiteX195" fmla="*/ 1788160 w 12110720"/>
              <a:gd name="connsiteY195" fmla="*/ 396240 h 6966171"/>
              <a:gd name="connsiteX196" fmla="*/ 1838960 w 12110720"/>
              <a:gd name="connsiteY196" fmla="*/ 497840 h 6966171"/>
              <a:gd name="connsiteX197" fmla="*/ 1859280 w 12110720"/>
              <a:gd name="connsiteY197" fmla="*/ 599440 h 6966171"/>
              <a:gd name="connsiteX198" fmla="*/ 1879600 w 12110720"/>
              <a:gd name="connsiteY198" fmla="*/ 792480 h 6966171"/>
              <a:gd name="connsiteX199" fmla="*/ 1869440 w 12110720"/>
              <a:gd name="connsiteY199" fmla="*/ 894080 h 6966171"/>
              <a:gd name="connsiteX200" fmla="*/ 1838960 w 12110720"/>
              <a:gd name="connsiteY200" fmla="*/ 924560 h 6966171"/>
              <a:gd name="connsiteX201" fmla="*/ 1818640 w 12110720"/>
              <a:gd name="connsiteY201" fmla="*/ 985520 h 6966171"/>
              <a:gd name="connsiteX0" fmla="*/ 1798320 w 12110720"/>
              <a:gd name="connsiteY0" fmla="*/ 782320 h 6966171"/>
              <a:gd name="connsiteX1" fmla="*/ 1828800 w 12110720"/>
              <a:gd name="connsiteY1" fmla="*/ 1290320 h 6966171"/>
              <a:gd name="connsiteX2" fmla="*/ 1818640 w 12110720"/>
              <a:gd name="connsiteY2" fmla="*/ 2204720 h 6966171"/>
              <a:gd name="connsiteX3" fmla="*/ 1798320 w 12110720"/>
              <a:gd name="connsiteY3" fmla="*/ 2997200 h 6966171"/>
              <a:gd name="connsiteX4" fmla="*/ 1808480 w 12110720"/>
              <a:gd name="connsiteY4" fmla="*/ 3688080 h 6966171"/>
              <a:gd name="connsiteX5" fmla="*/ 1818640 w 12110720"/>
              <a:gd name="connsiteY5" fmla="*/ 3789680 h 6966171"/>
              <a:gd name="connsiteX6" fmla="*/ 1828800 w 12110720"/>
              <a:gd name="connsiteY6" fmla="*/ 3952240 h 6966171"/>
              <a:gd name="connsiteX7" fmla="*/ 1849120 w 12110720"/>
              <a:gd name="connsiteY7" fmla="*/ 4124960 h 6966171"/>
              <a:gd name="connsiteX8" fmla="*/ 1899920 w 12110720"/>
              <a:gd name="connsiteY8" fmla="*/ 4328160 h 6966171"/>
              <a:gd name="connsiteX9" fmla="*/ 1930400 w 12110720"/>
              <a:gd name="connsiteY9" fmla="*/ 4399280 h 6966171"/>
              <a:gd name="connsiteX10" fmla="*/ 2346960 w 12110720"/>
              <a:gd name="connsiteY10" fmla="*/ 4704080 h 6966171"/>
              <a:gd name="connsiteX11" fmla="*/ 2529840 w 12110720"/>
              <a:gd name="connsiteY11" fmla="*/ 4836160 h 6966171"/>
              <a:gd name="connsiteX12" fmla="*/ 2631440 w 12110720"/>
              <a:gd name="connsiteY12" fmla="*/ 4876800 h 6966171"/>
              <a:gd name="connsiteX13" fmla="*/ 2824480 w 12110720"/>
              <a:gd name="connsiteY13" fmla="*/ 4998720 h 6966171"/>
              <a:gd name="connsiteX14" fmla="*/ 2905760 w 12110720"/>
              <a:gd name="connsiteY14" fmla="*/ 5039360 h 6966171"/>
              <a:gd name="connsiteX15" fmla="*/ 3119120 w 12110720"/>
              <a:gd name="connsiteY15" fmla="*/ 5140960 h 6966171"/>
              <a:gd name="connsiteX16" fmla="*/ 3180080 w 12110720"/>
              <a:gd name="connsiteY16" fmla="*/ 5171440 h 6966171"/>
              <a:gd name="connsiteX17" fmla="*/ 3302000 w 12110720"/>
              <a:gd name="connsiteY17" fmla="*/ 5201920 h 6966171"/>
              <a:gd name="connsiteX18" fmla="*/ 3484880 w 12110720"/>
              <a:gd name="connsiteY18" fmla="*/ 5232400 h 6966171"/>
              <a:gd name="connsiteX19" fmla="*/ 3688080 w 12110720"/>
              <a:gd name="connsiteY19" fmla="*/ 5262880 h 6966171"/>
              <a:gd name="connsiteX20" fmla="*/ 3911600 w 12110720"/>
              <a:gd name="connsiteY20" fmla="*/ 5252720 h 6966171"/>
              <a:gd name="connsiteX21" fmla="*/ 4104640 w 12110720"/>
              <a:gd name="connsiteY21" fmla="*/ 5110480 h 6966171"/>
              <a:gd name="connsiteX22" fmla="*/ 4145280 w 12110720"/>
              <a:gd name="connsiteY22" fmla="*/ 5039360 h 6966171"/>
              <a:gd name="connsiteX23" fmla="*/ 4196080 w 12110720"/>
              <a:gd name="connsiteY23" fmla="*/ 4978400 h 6966171"/>
              <a:gd name="connsiteX24" fmla="*/ 4246880 w 12110720"/>
              <a:gd name="connsiteY24" fmla="*/ 4856480 h 6966171"/>
              <a:gd name="connsiteX25" fmla="*/ 4267200 w 12110720"/>
              <a:gd name="connsiteY25" fmla="*/ 4714240 h 6966171"/>
              <a:gd name="connsiteX26" fmla="*/ 4287520 w 12110720"/>
              <a:gd name="connsiteY26" fmla="*/ 4602480 h 6966171"/>
              <a:gd name="connsiteX27" fmla="*/ 4277360 w 12110720"/>
              <a:gd name="connsiteY27" fmla="*/ 4216400 h 6966171"/>
              <a:gd name="connsiteX28" fmla="*/ 4104640 w 12110720"/>
              <a:gd name="connsiteY28" fmla="*/ 3881120 h 6966171"/>
              <a:gd name="connsiteX29" fmla="*/ 3931920 w 12110720"/>
              <a:gd name="connsiteY29" fmla="*/ 3444240 h 6966171"/>
              <a:gd name="connsiteX30" fmla="*/ 3891280 w 12110720"/>
              <a:gd name="connsiteY30" fmla="*/ 3119120 h 6966171"/>
              <a:gd name="connsiteX31" fmla="*/ 3901440 w 12110720"/>
              <a:gd name="connsiteY31" fmla="*/ 2509520 h 6966171"/>
              <a:gd name="connsiteX32" fmla="*/ 3952240 w 12110720"/>
              <a:gd name="connsiteY32" fmla="*/ 2255520 h 6966171"/>
              <a:gd name="connsiteX33" fmla="*/ 3992880 w 12110720"/>
              <a:gd name="connsiteY33" fmla="*/ 2123440 h 6966171"/>
              <a:gd name="connsiteX34" fmla="*/ 4023360 w 12110720"/>
              <a:gd name="connsiteY34" fmla="*/ 2001520 h 6966171"/>
              <a:gd name="connsiteX35" fmla="*/ 4236720 w 12110720"/>
              <a:gd name="connsiteY35" fmla="*/ 1747520 h 6966171"/>
              <a:gd name="connsiteX36" fmla="*/ 4287520 w 12110720"/>
              <a:gd name="connsiteY36" fmla="*/ 1717040 h 6966171"/>
              <a:gd name="connsiteX37" fmla="*/ 4511040 w 12110720"/>
              <a:gd name="connsiteY37" fmla="*/ 1564640 h 6966171"/>
              <a:gd name="connsiteX38" fmla="*/ 4744720 w 12110720"/>
              <a:gd name="connsiteY38" fmla="*/ 1422400 h 6966171"/>
              <a:gd name="connsiteX39" fmla="*/ 5100320 w 12110720"/>
              <a:gd name="connsiteY39" fmla="*/ 1229360 h 6966171"/>
              <a:gd name="connsiteX40" fmla="*/ 6065520 w 12110720"/>
              <a:gd name="connsiteY40" fmla="*/ 1229360 h 6966171"/>
              <a:gd name="connsiteX41" fmla="*/ 6309360 w 12110720"/>
              <a:gd name="connsiteY41" fmla="*/ 1198880 h 6966171"/>
              <a:gd name="connsiteX42" fmla="*/ 6522720 w 12110720"/>
              <a:gd name="connsiteY42" fmla="*/ 1178560 h 6966171"/>
              <a:gd name="connsiteX43" fmla="*/ 6878320 w 12110720"/>
              <a:gd name="connsiteY43" fmla="*/ 1137920 h 6966171"/>
              <a:gd name="connsiteX44" fmla="*/ 7000240 w 12110720"/>
              <a:gd name="connsiteY44" fmla="*/ 1107440 h 6966171"/>
              <a:gd name="connsiteX45" fmla="*/ 7284720 w 12110720"/>
              <a:gd name="connsiteY45" fmla="*/ 1005840 h 6966171"/>
              <a:gd name="connsiteX46" fmla="*/ 7863840 w 12110720"/>
              <a:gd name="connsiteY46" fmla="*/ 863600 h 6966171"/>
              <a:gd name="connsiteX47" fmla="*/ 8036560 w 12110720"/>
              <a:gd name="connsiteY47" fmla="*/ 812800 h 6966171"/>
              <a:gd name="connsiteX48" fmla="*/ 8453120 w 12110720"/>
              <a:gd name="connsiteY48" fmla="*/ 731520 h 6966171"/>
              <a:gd name="connsiteX49" fmla="*/ 8737600 w 12110720"/>
              <a:gd name="connsiteY49" fmla="*/ 670560 h 6966171"/>
              <a:gd name="connsiteX50" fmla="*/ 9083040 w 12110720"/>
              <a:gd name="connsiteY50" fmla="*/ 640080 h 6966171"/>
              <a:gd name="connsiteX51" fmla="*/ 10393680 w 12110720"/>
              <a:gd name="connsiteY51" fmla="*/ 670560 h 6966171"/>
              <a:gd name="connsiteX52" fmla="*/ 10769600 w 12110720"/>
              <a:gd name="connsiteY52" fmla="*/ 863600 h 6966171"/>
              <a:gd name="connsiteX53" fmla="*/ 10901680 w 12110720"/>
              <a:gd name="connsiteY53" fmla="*/ 914400 h 6966171"/>
              <a:gd name="connsiteX54" fmla="*/ 10972800 w 12110720"/>
              <a:gd name="connsiteY54" fmla="*/ 965200 h 6966171"/>
              <a:gd name="connsiteX55" fmla="*/ 11247120 w 12110720"/>
              <a:gd name="connsiteY55" fmla="*/ 1158240 h 6966171"/>
              <a:gd name="connsiteX56" fmla="*/ 11501120 w 12110720"/>
              <a:gd name="connsiteY56" fmla="*/ 1341120 h 6966171"/>
              <a:gd name="connsiteX57" fmla="*/ 11775440 w 12110720"/>
              <a:gd name="connsiteY57" fmla="*/ 1798320 h 6966171"/>
              <a:gd name="connsiteX58" fmla="*/ 11846560 w 12110720"/>
              <a:gd name="connsiteY58" fmla="*/ 2001520 h 6966171"/>
              <a:gd name="connsiteX59" fmla="*/ 11866880 w 12110720"/>
              <a:gd name="connsiteY59" fmla="*/ 2153920 h 6966171"/>
              <a:gd name="connsiteX60" fmla="*/ 11897360 w 12110720"/>
              <a:gd name="connsiteY60" fmla="*/ 2286000 h 6966171"/>
              <a:gd name="connsiteX61" fmla="*/ 11948160 w 12110720"/>
              <a:gd name="connsiteY61" fmla="*/ 2580640 h 6966171"/>
              <a:gd name="connsiteX62" fmla="*/ 11978640 w 12110720"/>
              <a:gd name="connsiteY62" fmla="*/ 2824480 h 6966171"/>
              <a:gd name="connsiteX63" fmla="*/ 12039600 w 12110720"/>
              <a:gd name="connsiteY63" fmla="*/ 3119120 h 6966171"/>
              <a:gd name="connsiteX64" fmla="*/ 12080240 w 12110720"/>
              <a:gd name="connsiteY64" fmla="*/ 3525520 h 6966171"/>
              <a:gd name="connsiteX65" fmla="*/ 12090400 w 12110720"/>
              <a:gd name="connsiteY65" fmla="*/ 3840480 h 6966171"/>
              <a:gd name="connsiteX66" fmla="*/ 12100560 w 12110720"/>
              <a:gd name="connsiteY66" fmla="*/ 3952240 h 6966171"/>
              <a:gd name="connsiteX67" fmla="*/ 12110720 w 12110720"/>
              <a:gd name="connsiteY67" fmla="*/ 4084320 h 6966171"/>
              <a:gd name="connsiteX68" fmla="*/ 12100560 w 12110720"/>
              <a:gd name="connsiteY68" fmla="*/ 5008880 h 6966171"/>
              <a:gd name="connsiteX69" fmla="*/ 12080240 w 12110720"/>
              <a:gd name="connsiteY69" fmla="*/ 5273040 h 6966171"/>
              <a:gd name="connsiteX70" fmla="*/ 12049760 w 12110720"/>
              <a:gd name="connsiteY70" fmla="*/ 5374640 h 6966171"/>
              <a:gd name="connsiteX71" fmla="*/ 12009120 w 12110720"/>
              <a:gd name="connsiteY71" fmla="*/ 5567680 h 6966171"/>
              <a:gd name="connsiteX72" fmla="*/ 11938000 w 12110720"/>
              <a:gd name="connsiteY72" fmla="*/ 5730240 h 6966171"/>
              <a:gd name="connsiteX73" fmla="*/ 11907520 w 12110720"/>
              <a:gd name="connsiteY73" fmla="*/ 5801360 h 6966171"/>
              <a:gd name="connsiteX74" fmla="*/ 11846560 w 12110720"/>
              <a:gd name="connsiteY74" fmla="*/ 5913120 h 6966171"/>
              <a:gd name="connsiteX75" fmla="*/ 11785600 w 12110720"/>
              <a:gd name="connsiteY75" fmla="*/ 6024880 h 6966171"/>
              <a:gd name="connsiteX76" fmla="*/ 11744960 w 12110720"/>
              <a:gd name="connsiteY76" fmla="*/ 6106160 h 6966171"/>
              <a:gd name="connsiteX77" fmla="*/ 11714480 w 12110720"/>
              <a:gd name="connsiteY77" fmla="*/ 6136640 h 6966171"/>
              <a:gd name="connsiteX78" fmla="*/ 11602720 w 12110720"/>
              <a:gd name="connsiteY78" fmla="*/ 6299200 h 6966171"/>
              <a:gd name="connsiteX79" fmla="*/ 11308080 w 12110720"/>
              <a:gd name="connsiteY79" fmla="*/ 6593840 h 6966171"/>
              <a:gd name="connsiteX80" fmla="*/ 11216640 w 12110720"/>
              <a:gd name="connsiteY80" fmla="*/ 6675120 h 6966171"/>
              <a:gd name="connsiteX81" fmla="*/ 11023600 w 12110720"/>
              <a:gd name="connsiteY81" fmla="*/ 6715760 h 6966171"/>
              <a:gd name="connsiteX82" fmla="*/ 10952480 w 12110720"/>
              <a:gd name="connsiteY82" fmla="*/ 6725920 h 6966171"/>
              <a:gd name="connsiteX83" fmla="*/ 10820400 w 12110720"/>
              <a:gd name="connsiteY83" fmla="*/ 6766560 h 6966171"/>
              <a:gd name="connsiteX84" fmla="*/ 10576560 w 12110720"/>
              <a:gd name="connsiteY84" fmla="*/ 6797040 h 6966171"/>
              <a:gd name="connsiteX85" fmla="*/ 10515600 w 12110720"/>
              <a:gd name="connsiteY85" fmla="*/ 6807200 h 6966171"/>
              <a:gd name="connsiteX86" fmla="*/ 9692640 w 12110720"/>
              <a:gd name="connsiteY86" fmla="*/ 6766560 h 6966171"/>
              <a:gd name="connsiteX87" fmla="*/ 9519920 w 12110720"/>
              <a:gd name="connsiteY87" fmla="*/ 6634480 h 6966171"/>
              <a:gd name="connsiteX88" fmla="*/ 9387840 w 12110720"/>
              <a:gd name="connsiteY88" fmla="*/ 6410960 h 6966171"/>
              <a:gd name="connsiteX89" fmla="*/ 9276080 w 12110720"/>
              <a:gd name="connsiteY89" fmla="*/ 6004560 h 6966171"/>
              <a:gd name="connsiteX90" fmla="*/ 9276080 w 12110720"/>
              <a:gd name="connsiteY90" fmla="*/ 5618480 h 6966171"/>
              <a:gd name="connsiteX91" fmla="*/ 9347200 w 12110720"/>
              <a:gd name="connsiteY91" fmla="*/ 5344160 h 6966171"/>
              <a:gd name="connsiteX92" fmla="*/ 9377680 w 12110720"/>
              <a:gd name="connsiteY92" fmla="*/ 5191760 h 6966171"/>
              <a:gd name="connsiteX93" fmla="*/ 9408160 w 12110720"/>
              <a:gd name="connsiteY93" fmla="*/ 5080000 h 6966171"/>
              <a:gd name="connsiteX94" fmla="*/ 9428480 w 12110720"/>
              <a:gd name="connsiteY94" fmla="*/ 4958080 h 6966171"/>
              <a:gd name="connsiteX95" fmla="*/ 9489440 w 12110720"/>
              <a:gd name="connsiteY95" fmla="*/ 4836160 h 6966171"/>
              <a:gd name="connsiteX96" fmla="*/ 9560560 w 12110720"/>
              <a:gd name="connsiteY96" fmla="*/ 4632960 h 6966171"/>
              <a:gd name="connsiteX97" fmla="*/ 9621520 w 12110720"/>
              <a:gd name="connsiteY97" fmla="*/ 4480560 h 6966171"/>
              <a:gd name="connsiteX98" fmla="*/ 9733280 w 12110720"/>
              <a:gd name="connsiteY98" fmla="*/ 4033520 h 6966171"/>
              <a:gd name="connsiteX99" fmla="*/ 9794240 w 12110720"/>
              <a:gd name="connsiteY99" fmla="*/ 3799840 h 6966171"/>
              <a:gd name="connsiteX100" fmla="*/ 9845040 w 12110720"/>
              <a:gd name="connsiteY100" fmla="*/ 3362960 h 6966171"/>
              <a:gd name="connsiteX101" fmla="*/ 9824720 w 12110720"/>
              <a:gd name="connsiteY101" fmla="*/ 2621280 h 6966171"/>
              <a:gd name="connsiteX102" fmla="*/ 9794240 w 12110720"/>
              <a:gd name="connsiteY102" fmla="*/ 2489200 h 6966171"/>
              <a:gd name="connsiteX103" fmla="*/ 9783208 w 12110720"/>
              <a:gd name="connsiteY103" fmla="*/ 2550160 h 6966171"/>
              <a:gd name="connsiteX104" fmla="*/ 9782480 w 12110720"/>
              <a:gd name="connsiteY104" fmla="*/ 2367280 h 6966171"/>
              <a:gd name="connsiteX105" fmla="*/ 9781390 w 12110720"/>
              <a:gd name="connsiteY105" fmla="*/ 2377440 h 6966171"/>
              <a:gd name="connsiteX106" fmla="*/ 9629208 w 12110720"/>
              <a:gd name="connsiteY106" fmla="*/ 2306320 h 6966171"/>
              <a:gd name="connsiteX107" fmla="*/ 9476517 w 12110720"/>
              <a:gd name="connsiteY107" fmla="*/ 2225040 h 6966171"/>
              <a:gd name="connsiteX108" fmla="*/ 9233259 w 12110720"/>
              <a:gd name="connsiteY108" fmla="*/ 2042160 h 6966171"/>
              <a:gd name="connsiteX109" fmla="*/ 9020553 w 12110720"/>
              <a:gd name="connsiteY109" fmla="*/ 2001520 h 6966171"/>
              <a:gd name="connsiteX110" fmla="*/ 8737600 w 12110720"/>
              <a:gd name="connsiteY110" fmla="*/ 1971040 h 6966171"/>
              <a:gd name="connsiteX111" fmla="*/ 8533964 w 12110720"/>
              <a:gd name="connsiteY111" fmla="*/ 1889760 h 6966171"/>
              <a:gd name="connsiteX112" fmla="*/ 8452902 w 12110720"/>
              <a:gd name="connsiteY112" fmla="*/ 1757680 h 6966171"/>
              <a:gd name="connsiteX113" fmla="*/ 7954480 w 12110720"/>
              <a:gd name="connsiteY113" fmla="*/ 1879600 h 6966171"/>
              <a:gd name="connsiteX114" fmla="*/ 7792867 w 12110720"/>
              <a:gd name="connsiteY114" fmla="*/ 1920240 h 6966171"/>
              <a:gd name="connsiteX115" fmla="*/ 7691120 w 12110720"/>
              <a:gd name="connsiteY115" fmla="*/ 1767840 h 6966171"/>
              <a:gd name="connsiteX116" fmla="*/ 7660640 w 12110720"/>
              <a:gd name="connsiteY116" fmla="*/ 1981200 h 6966171"/>
              <a:gd name="connsiteX117" fmla="*/ 7691120 w 12110720"/>
              <a:gd name="connsiteY117" fmla="*/ 2235200 h 6966171"/>
              <a:gd name="connsiteX118" fmla="*/ 7711440 w 12110720"/>
              <a:gd name="connsiteY118" fmla="*/ 2367280 h 6966171"/>
              <a:gd name="connsiteX119" fmla="*/ 7792720 w 12110720"/>
              <a:gd name="connsiteY119" fmla="*/ 2509520 h 6966171"/>
              <a:gd name="connsiteX120" fmla="*/ 7914640 w 12110720"/>
              <a:gd name="connsiteY120" fmla="*/ 2905760 h 6966171"/>
              <a:gd name="connsiteX121" fmla="*/ 7955280 w 12110720"/>
              <a:gd name="connsiteY121" fmla="*/ 3048000 h 6966171"/>
              <a:gd name="connsiteX122" fmla="*/ 8056880 w 12110720"/>
              <a:gd name="connsiteY122" fmla="*/ 3505200 h 6966171"/>
              <a:gd name="connsiteX123" fmla="*/ 8067040 w 12110720"/>
              <a:gd name="connsiteY123" fmla="*/ 3637280 h 6966171"/>
              <a:gd name="connsiteX124" fmla="*/ 7924800 w 12110720"/>
              <a:gd name="connsiteY124" fmla="*/ 3992880 h 6966171"/>
              <a:gd name="connsiteX125" fmla="*/ 7874000 w 12110720"/>
              <a:gd name="connsiteY125" fmla="*/ 4104640 h 6966171"/>
              <a:gd name="connsiteX126" fmla="*/ 7752080 w 12110720"/>
              <a:gd name="connsiteY126" fmla="*/ 4196080 h 6966171"/>
              <a:gd name="connsiteX127" fmla="*/ 7680960 w 12110720"/>
              <a:gd name="connsiteY127" fmla="*/ 4257040 h 6966171"/>
              <a:gd name="connsiteX128" fmla="*/ 7650480 w 12110720"/>
              <a:gd name="connsiteY128" fmla="*/ 4277360 h 6966171"/>
              <a:gd name="connsiteX129" fmla="*/ 7599680 w 12110720"/>
              <a:gd name="connsiteY129" fmla="*/ 4287520 h 6966171"/>
              <a:gd name="connsiteX130" fmla="*/ 7487920 w 12110720"/>
              <a:gd name="connsiteY130" fmla="*/ 4368800 h 6966171"/>
              <a:gd name="connsiteX131" fmla="*/ 6969760 w 12110720"/>
              <a:gd name="connsiteY131" fmla="*/ 4389120 h 6966171"/>
              <a:gd name="connsiteX132" fmla="*/ 6847840 w 12110720"/>
              <a:gd name="connsiteY132" fmla="*/ 4338320 h 6966171"/>
              <a:gd name="connsiteX133" fmla="*/ 6746240 w 12110720"/>
              <a:gd name="connsiteY133" fmla="*/ 4307840 h 6966171"/>
              <a:gd name="connsiteX134" fmla="*/ 6654800 w 12110720"/>
              <a:gd name="connsiteY134" fmla="*/ 4277360 h 6966171"/>
              <a:gd name="connsiteX135" fmla="*/ 6543040 w 12110720"/>
              <a:gd name="connsiteY135" fmla="*/ 4246880 h 6966171"/>
              <a:gd name="connsiteX136" fmla="*/ 6441440 w 12110720"/>
              <a:gd name="connsiteY136" fmla="*/ 4206240 h 6966171"/>
              <a:gd name="connsiteX137" fmla="*/ 6126480 w 12110720"/>
              <a:gd name="connsiteY137" fmla="*/ 4216400 h 6966171"/>
              <a:gd name="connsiteX138" fmla="*/ 6065520 w 12110720"/>
              <a:gd name="connsiteY138" fmla="*/ 4246880 h 6966171"/>
              <a:gd name="connsiteX139" fmla="*/ 5892800 w 12110720"/>
              <a:gd name="connsiteY139" fmla="*/ 4378960 h 6966171"/>
              <a:gd name="connsiteX140" fmla="*/ 5801360 w 12110720"/>
              <a:gd name="connsiteY140" fmla="*/ 4521200 h 6966171"/>
              <a:gd name="connsiteX141" fmla="*/ 5699760 w 12110720"/>
              <a:gd name="connsiteY141" fmla="*/ 4663440 h 6966171"/>
              <a:gd name="connsiteX142" fmla="*/ 5679440 w 12110720"/>
              <a:gd name="connsiteY142" fmla="*/ 4724400 h 6966171"/>
              <a:gd name="connsiteX143" fmla="*/ 5638800 w 12110720"/>
              <a:gd name="connsiteY143" fmla="*/ 4815840 h 6966171"/>
              <a:gd name="connsiteX144" fmla="*/ 5618480 w 12110720"/>
              <a:gd name="connsiteY144" fmla="*/ 4968240 h 6966171"/>
              <a:gd name="connsiteX145" fmla="*/ 5598160 w 12110720"/>
              <a:gd name="connsiteY145" fmla="*/ 5120640 h 6966171"/>
              <a:gd name="connsiteX146" fmla="*/ 5588000 w 12110720"/>
              <a:gd name="connsiteY146" fmla="*/ 5293360 h 6966171"/>
              <a:gd name="connsiteX147" fmla="*/ 5567680 w 12110720"/>
              <a:gd name="connsiteY147" fmla="*/ 5415280 h 6966171"/>
              <a:gd name="connsiteX148" fmla="*/ 5537200 w 12110720"/>
              <a:gd name="connsiteY148" fmla="*/ 5933440 h 6966171"/>
              <a:gd name="connsiteX149" fmla="*/ 5527040 w 12110720"/>
              <a:gd name="connsiteY149" fmla="*/ 6004560 h 6966171"/>
              <a:gd name="connsiteX150" fmla="*/ 5496560 w 12110720"/>
              <a:gd name="connsiteY150" fmla="*/ 6106160 h 6966171"/>
              <a:gd name="connsiteX151" fmla="*/ 5476240 w 12110720"/>
              <a:gd name="connsiteY151" fmla="*/ 6197600 h 6966171"/>
              <a:gd name="connsiteX152" fmla="*/ 5405120 w 12110720"/>
              <a:gd name="connsiteY152" fmla="*/ 6309360 h 6966171"/>
              <a:gd name="connsiteX153" fmla="*/ 5323840 w 12110720"/>
              <a:gd name="connsiteY153" fmla="*/ 6400800 h 6966171"/>
              <a:gd name="connsiteX154" fmla="*/ 5029200 w 12110720"/>
              <a:gd name="connsiteY154" fmla="*/ 6604000 h 6966171"/>
              <a:gd name="connsiteX155" fmla="*/ 4805680 w 12110720"/>
              <a:gd name="connsiteY155" fmla="*/ 6705600 h 6966171"/>
              <a:gd name="connsiteX156" fmla="*/ 4744720 w 12110720"/>
              <a:gd name="connsiteY156" fmla="*/ 6736080 h 6966171"/>
              <a:gd name="connsiteX157" fmla="*/ 4592320 w 12110720"/>
              <a:gd name="connsiteY157" fmla="*/ 6797040 h 6966171"/>
              <a:gd name="connsiteX158" fmla="*/ 4307840 w 12110720"/>
              <a:gd name="connsiteY158" fmla="*/ 6888480 h 6966171"/>
              <a:gd name="connsiteX159" fmla="*/ 4145280 w 12110720"/>
              <a:gd name="connsiteY159" fmla="*/ 6908800 h 6966171"/>
              <a:gd name="connsiteX160" fmla="*/ 4003040 w 12110720"/>
              <a:gd name="connsiteY160" fmla="*/ 6939280 h 6966171"/>
              <a:gd name="connsiteX161" fmla="*/ 3210560 w 12110720"/>
              <a:gd name="connsiteY161" fmla="*/ 6949440 h 6966171"/>
              <a:gd name="connsiteX162" fmla="*/ 2286000 w 12110720"/>
              <a:gd name="connsiteY162" fmla="*/ 6949440 h 6966171"/>
              <a:gd name="connsiteX163" fmla="*/ 2072640 w 12110720"/>
              <a:gd name="connsiteY163" fmla="*/ 6929120 h 6966171"/>
              <a:gd name="connsiteX164" fmla="*/ 1950720 w 12110720"/>
              <a:gd name="connsiteY164" fmla="*/ 6898640 h 6966171"/>
              <a:gd name="connsiteX165" fmla="*/ 1798320 w 12110720"/>
              <a:gd name="connsiteY165" fmla="*/ 6847840 h 6966171"/>
              <a:gd name="connsiteX166" fmla="*/ 1625600 w 12110720"/>
              <a:gd name="connsiteY166" fmla="*/ 6807200 h 6966171"/>
              <a:gd name="connsiteX167" fmla="*/ 1452880 w 12110720"/>
              <a:gd name="connsiteY167" fmla="*/ 6746240 h 6966171"/>
              <a:gd name="connsiteX168" fmla="*/ 1320800 w 12110720"/>
              <a:gd name="connsiteY168" fmla="*/ 6664960 h 6966171"/>
              <a:gd name="connsiteX169" fmla="*/ 1076960 w 12110720"/>
              <a:gd name="connsiteY169" fmla="*/ 6573520 h 6966171"/>
              <a:gd name="connsiteX170" fmla="*/ 1005840 w 12110720"/>
              <a:gd name="connsiteY170" fmla="*/ 6522720 h 6966171"/>
              <a:gd name="connsiteX171" fmla="*/ 762000 w 12110720"/>
              <a:gd name="connsiteY171" fmla="*/ 6350000 h 6966171"/>
              <a:gd name="connsiteX172" fmla="*/ 406400 w 12110720"/>
              <a:gd name="connsiteY172" fmla="*/ 5943600 h 6966171"/>
              <a:gd name="connsiteX173" fmla="*/ 264160 w 12110720"/>
              <a:gd name="connsiteY173" fmla="*/ 5527040 h 6966171"/>
              <a:gd name="connsiteX174" fmla="*/ 243840 w 12110720"/>
              <a:gd name="connsiteY174" fmla="*/ 5455920 h 6966171"/>
              <a:gd name="connsiteX175" fmla="*/ 203200 w 12110720"/>
              <a:gd name="connsiteY175" fmla="*/ 5262880 h 6966171"/>
              <a:gd name="connsiteX176" fmla="*/ 193040 w 12110720"/>
              <a:gd name="connsiteY176" fmla="*/ 5008880 h 6966171"/>
              <a:gd name="connsiteX177" fmla="*/ 182880 w 12110720"/>
              <a:gd name="connsiteY177" fmla="*/ 4815840 h 6966171"/>
              <a:gd name="connsiteX178" fmla="*/ 172720 w 12110720"/>
              <a:gd name="connsiteY178" fmla="*/ 4582160 h 6966171"/>
              <a:gd name="connsiteX179" fmla="*/ 162560 w 12110720"/>
              <a:gd name="connsiteY179" fmla="*/ 2875280 h 6966171"/>
              <a:gd name="connsiteX180" fmla="*/ 121920 w 12110720"/>
              <a:gd name="connsiteY180" fmla="*/ 2550160 h 6966171"/>
              <a:gd name="connsiteX181" fmla="*/ 101600 w 12110720"/>
              <a:gd name="connsiteY181" fmla="*/ 2346960 h 6966171"/>
              <a:gd name="connsiteX182" fmla="*/ 91440 w 12110720"/>
              <a:gd name="connsiteY182" fmla="*/ 2133600 h 6966171"/>
              <a:gd name="connsiteX183" fmla="*/ 81280 w 12110720"/>
              <a:gd name="connsiteY183" fmla="*/ 1757680 h 6966171"/>
              <a:gd name="connsiteX184" fmla="*/ 71120 w 12110720"/>
              <a:gd name="connsiteY184" fmla="*/ 1605280 h 6966171"/>
              <a:gd name="connsiteX185" fmla="*/ 40640 w 12110720"/>
              <a:gd name="connsiteY185" fmla="*/ 1341120 h 6966171"/>
              <a:gd name="connsiteX186" fmla="*/ 0 w 12110720"/>
              <a:gd name="connsiteY186" fmla="*/ 782320 h 6966171"/>
              <a:gd name="connsiteX187" fmla="*/ 30480 w 12110720"/>
              <a:gd name="connsiteY187" fmla="*/ 477520 h 6966171"/>
              <a:gd name="connsiteX188" fmla="*/ 71120 w 12110720"/>
              <a:gd name="connsiteY188" fmla="*/ 406400 h 6966171"/>
              <a:gd name="connsiteX189" fmla="*/ 447040 w 12110720"/>
              <a:gd name="connsiteY189" fmla="*/ 142240 h 6966171"/>
              <a:gd name="connsiteX190" fmla="*/ 680720 w 12110720"/>
              <a:gd name="connsiteY190" fmla="*/ 30480 h 6966171"/>
              <a:gd name="connsiteX191" fmla="*/ 955040 w 12110720"/>
              <a:gd name="connsiteY191" fmla="*/ 0 h 6966171"/>
              <a:gd name="connsiteX192" fmla="*/ 1432560 w 12110720"/>
              <a:gd name="connsiteY192" fmla="*/ 50800 h 6966171"/>
              <a:gd name="connsiteX193" fmla="*/ 1656080 w 12110720"/>
              <a:gd name="connsiteY193" fmla="*/ 213360 h 6966171"/>
              <a:gd name="connsiteX194" fmla="*/ 1747520 w 12110720"/>
              <a:gd name="connsiteY194" fmla="*/ 304800 h 6966171"/>
              <a:gd name="connsiteX195" fmla="*/ 1788160 w 12110720"/>
              <a:gd name="connsiteY195" fmla="*/ 396240 h 6966171"/>
              <a:gd name="connsiteX196" fmla="*/ 1838960 w 12110720"/>
              <a:gd name="connsiteY196" fmla="*/ 497840 h 6966171"/>
              <a:gd name="connsiteX197" fmla="*/ 1859280 w 12110720"/>
              <a:gd name="connsiteY197" fmla="*/ 599440 h 6966171"/>
              <a:gd name="connsiteX198" fmla="*/ 1879600 w 12110720"/>
              <a:gd name="connsiteY198" fmla="*/ 792480 h 6966171"/>
              <a:gd name="connsiteX199" fmla="*/ 1869440 w 12110720"/>
              <a:gd name="connsiteY199" fmla="*/ 894080 h 6966171"/>
              <a:gd name="connsiteX200" fmla="*/ 1838960 w 12110720"/>
              <a:gd name="connsiteY200" fmla="*/ 924560 h 6966171"/>
              <a:gd name="connsiteX201" fmla="*/ 1818640 w 12110720"/>
              <a:gd name="connsiteY201" fmla="*/ 985520 h 6966171"/>
              <a:gd name="connsiteX0" fmla="*/ 1798320 w 12110720"/>
              <a:gd name="connsiteY0" fmla="*/ 782320 h 6966171"/>
              <a:gd name="connsiteX1" fmla="*/ 1828800 w 12110720"/>
              <a:gd name="connsiteY1" fmla="*/ 1290320 h 6966171"/>
              <a:gd name="connsiteX2" fmla="*/ 1818640 w 12110720"/>
              <a:gd name="connsiteY2" fmla="*/ 2204720 h 6966171"/>
              <a:gd name="connsiteX3" fmla="*/ 1798320 w 12110720"/>
              <a:gd name="connsiteY3" fmla="*/ 2997200 h 6966171"/>
              <a:gd name="connsiteX4" fmla="*/ 1808480 w 12110720"/>
              <a:gd name="connsiteY4" fmla="*/ 3688080 h 6966171"/>
              <a:gd name="connsiteX5" fmla="*/ 1818640 w 12110720"/>
              <a:gd name="connsiteY5" fmla="*/ 3789680 h 6966171"/>
              <a:gd name="connsiteX6" fmla="*/ 1828800 w 12110720"/>
              <a:gd name="connsiteY6" fmla="*/ 3952240 h 6966171"/>
              <a:gd name="connsiteX7" fmla="*/ 1849120 w 12110720"/>
              <a:gd name="connsiteY7" fmla="*/ 4124960 h 6966171"/>
              <a:gd name="connsiteX8" fmla="*/ 1899920 w 12110720"/>
              <a:gd name="connsiteY8" fmla="*/ 4328160 h 6966171"/>
              <a:gd name="connsiteX9" fmla="*/ 1930400 w 12110720"/>
              <a:gd name="connsiteY9" fmla="*/ 4399280 h 6966171"/>
              <a:gd name="connsiteX10" fmla="*/ 2346960 w 12110720"/>
              <a:gd name="connsiteY10" fmla="*/ 4704080 h 6966171"/>
              <a:gd name="connsiteX11" fmla="*/ 2529840 w 12110720"/>
              <a:gd name="connsiteY11" fmla="*/ 4836160 h 6966171"/>
              <a:gd name="connsiteX12" fmla="*/ 2631440 w 12110720"/>
              <a:gd name="connsiteY12" fmla="*/ 4876800 h 6966171"/>
              <a:gd name="connsiteX13" fmla="*/ 2824480 w 12110720"/>
              <a:gd name="connsiteY13" fmla="*/ 4998720 h 6966171"/>
              <a:gd name="connsiteX14" fmla="*/ 2905760 w 12110720"/>
              <a:gd name="connsiteY14" fmla="*/ 5039360 h 6966171"/>
              <a:gd name="connsiteX15" fmla="*/ 3119120 w 12110720"/>
              <a:gd name="connsiteY15" fmla="*/ 5140960 h 6966171"/>
              <a:gd name="connsiteX16" fmla="*/ 3180080 w 12110720"/>
              <a:gd name="connsiteY16" fmla="*/ 5171440 h 6966171"/>
              <a:gd name="connsiteX17" fmla="*/ 3302000 w 12110720"/>
              <a:gd name="connsiteY17" fmla="*/ 5201920 h 6966171"/>
              <a:gd name="connsiteX18" fmla="*/ 3484880 w 12110720"/>
              <a:gd name="connsiteY18" fmla="*/ 5232400 h 6966171"/>
              <a:gd name="connsiteX19" fmla="*/ 3688080 w 12110720"/>
              <a:gd name="connsiteY19" fmla="*/ 5262880 h 6966171"/>
              <a:gd name="connsiteX20" fmla="*/ 3911600 w 12110720"/>
              <a:gd name="connsiteY20" fmla="*/ 5252720 h 6966171"/>
              <a:gd name="connsiteX21" fmla="*/ 4104640 w 12110720"/>
              <a:gd name="connsiteY21" fmla="*/ 5110480 h 6966171"/>
              <a:gd name="connsiteX22" fmla="*/ 4145280 w 12110720"/>
              <a:gd name="connsiteY22" fmla="*/ 5039360 h 6966171"/>
              <a:gd name="connsiteX23" fmla="*/ 4196080 w 12110720"/>
              <a:gd name="connsiteY23" fmla="*/ 4978400 h 6966171"/>
              <a:gd name="connsiteX24" fmla="*/ 4246880 w 12110720"/>
              <a:gd name="connsiteY24" fmla="*/ 4856480 h 6966171"/>
              <a:gd name="connsiteX25" fmla="*/ 4267200 w 12110720"/>
              <a:gd name="connsiteY25" fmla="*/ 4714240 h 6966171"/>
              <a:gd name="connsiteX26" fmla="*/ 4287520 w 12110720"/>
              <a:gd name="connsiteY26" fmla="*/ 4602480 h 6966171"/>
              <a:gd name="connsiteX27" fmla="*/ 4277360 w 12110720"/>
              <a:gd name="connsiteY27" fmla="*/ 4216400 h 6966171"/>
              <a:gd name="connsiteX28" fmla="*/ 4104640 w 12110720"/>
              <a:gd name="connsiteY28" fmla="*/ 3881120 h 6966171"/>
              <a:gd name="connsiteX29" fmla="*/ 3931920 w 12110720"/>
              <a:gd name="connsiteY29" fmla="*/ 3444240 h 6966171"/>
              <a:gd name="connsiteX30" fmla="*/ 3891280 w 12110720"/>
              <a:gd name="connsiteY30" fmla="*/ 3119120 h 6966171"/>
              <a:gd name="connsiteX31" fmla="*/ 3901440 w 12110720"/>
              <a:gd name="connsiteY31" fmla="*/ 2509520 h 6966171"/>
              <a:gd name="connsiteX32" fmla="*/ 3952240 w 12110720"/>
              <a:gd name="connsiteY32" fmla="*/ 2255520 h 6966171"/>
              <a:gd name="connsiteX33" fmla="*/ 3992880 w 12110720"/>
              <a:gd name="connsiteY33" fmla="*/ 2123440 h 6966171"/>
              <a:gd name="connsiteX34" fmla="*/ 4023360 w 12110720"/>
              <a:gd name="connsiteY34" fmla="*/ 2001520 h 6966171"/>
              <a:gd name="connsiteX35" fmla="*/ 4236720 w 12110720"/>
              <a:gd name="connsiteY35" fmla="*/ 1747520 h 6966171"/>
              <a:gd name="connsiteX36" fmla="*/ 4287520 w 12110720"/>
              <a:gd name="connsiteY36" fmla="*/ 1717040 h 6966171"/>
              <a:gd name="connsiteX37" fmla="*/ 4511040 w 12110720"/>
              <a:gd name="connsiteY37" fmla="*/ 1564640 h 6966171"/>
              <a:gd name="connsiteX38" fmla="*/ 4744720 w 12110720"/>
              <a:gd name="connsiteY38" fmla="*/ 1422400 h 6966171"/>
              <a:gd name="connsiteX39" fmla="*/ 5100320 w 12110720"/>
              <a:gd name="connsiteY39" fmla="*/ 1229360 h 6966171"/>
              <a:gd name="connsiteX40" fmla="*/ 6065520 w 12110720"/>
              <a:gd name="connsiteY40" fmla="*/ 1229360 h 6966171"/>
              <a:gd name="connsiteX41" fmla="*/ 6309360 w 12110720"/>
              <a:gd name="connsiteY41" fmla="*/ 1198880 h 6966171"/>
              <a:gd name="connsiteX42" fmla="*/ 6522720 w 12110720"/>
              <a:gd name="connsiteY42" fmla="*/ 1178560 h 6966171"/>
              <a:gd name="connsiteX43" fmla="*/ 6878320 w 12110720"/>
              <a:gd name="connsiteY43" fmla="*/ 1137920 h 6966171"/>
              <a:gd name="connsiteX44" fmla="*/ 7000240 w 12110720"/>
              <a:gd name="connsiteY44" fmla="*/ 1107440 h 6966171"/>
              <a:gd name="connsiteX45" fmla="*/ 7284720 w 12110720"/>
              <a:gd name="connsiteY45" fmla="*/ 1005840 h 6966171"/>
              <a:gd name="connsiteX46" fmla="*/ 7863840 w 12110720"/>
              <a:gd name="connsiteY46" fmla="*/ 863600 h 6966171"/>
              <a:gd name="connsiteX47" fmla="*/ 8036560 w 12110720"/>
              <a:gd name="connsiteY47" fmla="*/ 812800 h 6966171"/>
              <a:gd name="connsiteX48" fmla="*/ 8453120 w 12110720"/>
              <a:gd name="connsiteY48" fmla="*/ 731520 h 6966171"/>
              <a:gd name="connsiteX49" fmla="*/ 8737600 w 12110720"/>
              <a:gd name="connsiteY49" fmla="*/ 670560 h 6966171"/>
              <a:gd name="connsiteX50" fmla="*/ 9083040 w 12110720"/>
              <a:gd name="connsiteY50" fmla="*/ 640080 h 6966171"/>
              <a:gd name="connsiteX51" fmla="*/ 10393680 w 12110720"/>
              <a:gd name="connsiteY51" fmla="*/ 670560 h 6966171"/>
              <a:gd name="connsiteX52" fmla="*/ 10769600 w 12110720"/>
              <a:gd name="connsiteY52" fmla="*/ 863600 h 6966171"/>
              <a:gd name="connsiteX53" fmla="*/ 10901680 w 12110720"/>
              <a:gd name="connsiteY53" fmla="*/ 914400 h 6966171"/>
              <a:gd name="connsiteX54" fmla="*/ 10972800 w 12110720"/>
              <a:gd name="connsiteY54" fmla="*/ 965200 h 6966171"/>
              <a:gd name="connsiteX55" fmla="*/ 11247120 w 12110720"/>
              <a:gd name="connsiteY55" fmla="*/ 1158240 h 6966171"/>
              <a:gd name="connsiteX56" fmla="*/ 11501120 w 12110720"/>
              <a:gd name="connsiteY56" fmla="*/ 1341120 h 6966171"/>
              <a:gd name="connsiteX57" fmla="*/ 11775440 w 12110720"/>
              <a:gd name="connsiteY57" fmla="*/ 1798320 h 6966171"/>
              <a:gd name="connsiteX58" fmla="*/ 11846560 w 12110720"/>
              <a:gd name="connsiteY58" fmla="*/ 2001520 h 6966171"/>
              <a:gd name="connsiteX59" fmla="*/ 11866880 w 12110720"/>
              <a:gd name="connsiteY59" fmla="*/ 2153920 h 6966171"/>
              <a:gd name="connsiteX60" fmla="*/ 11897360 w 12110720"/>
              <a:gd name="connsiteY60" fmla="*/ 2286000 h 6966171"/>
              <a:gd name="connsiteX61" fmla="*/ 11948160 w 12110720"/>
              <a:gd name="connsiteY61" fmla="*/ 2580640 h 6966171"/>
              <a:gd name="connsiteX62" fmla="*/ 11978640 w 12110720"/>
              <a:gd name="connsiteY62" fmla="*/ 2824480 h 6966171"/>
              <a:gd name="connsiteX63" fmla="*/ 12039600 w 12110720"/>
              <a:gd name="connsiteY63" fmla="*/ 3119120 h 6966171"/>
              <a:gd name="connsiteX64" fmla="*/ 12080240 w 12110720"/>
              <a:gd name="connsiteY64" fmla="*/ 3525520 h 6966171"/>
              <a:gd name="connsiteX65" fmla="*/ 12090400 w 12110720"/>
              <a:gd name="connsiteY65" fmla="*/ 3840480 h 6966171"/>
              <a:gd name="connsiteX66" fmla="*/ 12100560 w 12110720"/>
              <a:gd name="connsiteY66" fmla="*/ 3952240 h 6966171"/>
              <a:gd name="connsiteX67" fmla="*/ 12110720 w 12110720"/>
              <a:gd name="connsiteY67" fmla="*/ 4084320 h 6966171"/>
              <a:gd name="connsiteX68" fmla="*/ 12100560 w 12110720"/>
              <a:gd name="connsiteY68" fmla="*/ 5008880 h 6966171"/>
              <a:gd name="connsiteX69" fmla="*/ 12080240 w 12110720"/>
              <a:gd name="connsiteY69" fmla="*/ 5273040 h 6966171"/>
              <a:gd name="connsiteX70" fmla="*/ 12049760 w 12110720"/>
              <a:gd name="connsiteY70" fmla="*/ 5374640 h 6966171"/>
              <a:gd name="connsiteX71" fmla="*/ 12009120 w 12110720"/>
              <a:gd name="connsiteY71" fmla="*/ 5567680 h 6966171"/>
              <a:gd name="connsiteX72" fmla="*/ 11938000 w 12110720"/>
              <a:gd name="connsiteY72" fmla="*/ 5730240 h 6966171"/>
              <a:gd name="connsiteX73" fmla="*/ 11907520 w 12110720"/>
              <a:gd name="connsiteY73" fmla="*/ 5801360 h 6966171"/>
              <a:gd name="connsiteX74" fmla="*/ 11846560 w 12110720"/>
              <a:gd name="connsiteY74" fmla="*/ 5913120 h 6966171"/>
              <a:gd name="connsiteX75" fmla="*/ 11785600 w 12110720"/>
              <a:gd name="connsiteY75" fmla="*/ 6024880 h 6966171"/>
              <a:gd name="connsiteX76" fmla="*/ 11744960 w 12110720"/>
              <a:gd name="connsiteY76" fmla="*/ 6106160 h 6966171"/>
              <a:gd name="connsiteX77" fmla="*/ 11714480 w 12110720"/>
              <a:gd name="connsiteY77" fmla="*/ 6136640 h 6966171"/>
              <a:gd name="connsiteX78" fmla="*/ 11602720 w 12110720"/>
              <a:gd name="connsiteY78" fmla="*/ 6299200 h 6966171"/>
              <a:gd name="connsiteX79" fmla="*/ 11308080 w 12110720"/>
              <a:gd name="connsiteY79" fmla="*/ 6593840 h 6966171"/>
              <a:gd name="connsiteX80" fmla="*/ 11216640 w 12110720"/>
              <a:gd name="connsiteY80" fmla="*/ 6675120 h 6966171"/>
              <a:gd name="connsiteX81" fmla="*/ 11023600 w 12110720"/>
              <a:gd name="connsiteY81" fmla="*/ 6715760 h 6966171"/>
              <a:gd name="connsiteX82" fmla="*/ 10952480 w 12110720"/>
              <a:gd name="connsiteY82" fmla="*/ 6725920 h 6966171"/>
              <a:gd name="connsiteX83" fmla="*/ 10820400 w 12110720"/>
              <a:gd name="connsiteY83" fmla="*/ 6766560 h 6966171"/>
              <a:gd name="connsiteX84" fmla="*/ 10576560 w 12110720"/>
              <a:gd name="connsiteY84" fmla="*/ 6797040 h 6966171"/>
              <a:gd name="connsiteX85" fmla="*/ 10515600 w 12110720"/>
              <a:gd name="connsiteY85" fmla="*/ 6807200 h 6966171"/>
              <a:gd name="connsiteX86" fmla="*/ 9692640 w 12110720"/>
              <a:gd name="connsiteY86" fmla="*/ 6766560 h 6966171"/>
              <a:gd name="connsiteX87" fmla="*/ 9519920 w 12110720"/>
              <a:gd name="connsiteY87" fmla="*/ 6634480 h 6966171"/>
              <a:gd name="connsiteX88" fmla="*/ 9387840 w 12110720"/>
              <a:gd name="connsiteY88" fmla="*/ 6410960 h 6966171"/>
              <a:gd name="connsiteX89" fmla="*/ 9276080 w 12110720"/>
              <a:gd name="connsiteY89" fmla="*/ 6004560 h 6966171"/>
              <a:gd name="connsiteX90" fmla="*/ 9276080 w 12110720"/>
              <a:gd name="connsiteY90" fmla="*/ 5618480 h 6966171"/>
              <a:gd name="connsiteX91" fmla="*/ 9347200 w 12110720"/>
              <a:gd name="connsiteY91" fmla="*/ 5344160 h 6966171"/>
              <a:gd name="connsiteX92" fmla="*/ 9377680 w 12110720"/>
              <a:gd name="connsiteY92" fmla="*/ 5191760 h 6966171"/>
              <a:gd name="connsiteX93" fmla="*/ 9408160 w 12110720"/>
              <a:gd name="connsiteY93" fmla="*/ 5080000 h 6966171"/>
              <a:gd name="connsiteX94" fmla="*/ 9428480 w 12110720"/>
              <a:gd name="connsiteY94" fmla="*/ 4958080 h 6966171"/>
              <a:gd name="connsiteX95" fmla="*/ 9489440 w 12110720"/>
              <a:gd name="connsiteY95" fmla="*/ 4836160 h 6966171"/>
              <a:gd name="connsiteX96" fmla="*/ 9560560 w 12110720"/>
              <a:gd name="connsiteY96" fmla="*/ 4632960 h 6966171"/>
              <a:gd name="connsiteX97" fmla="*/ 9621520 w 12110720"/>
              <a:gd name="connsiteY97" fmla="*/ 4480560 h 6966171"/>
              <a:gd name="connsiteX98" fmla="*/ 9733280 w 12110720"/>
              <a:gd name="connsiteY98" fmla="*/ 4033520 h 6966171"/>
              <a:gd name="connsiteX99" fmla="*/ 9794240 w 12110720"/>
              <a:gd name="connsiteY99" fmla="*/ 3799840 h 6966171"/>
              <a:gd name="connsiteX100" fmla="*/ 9845040 w 12110720"/>
              <a:gd name="connsiteY100" fmla="*/ 3362960 h 6966171"/>
              <a:gd name="connsiteX101" fmla="*/ 9824720 w 12110720"/>
              <a:gd name="connsiteY101" fmla="*/ 2621280 h 6966171"/>
              <a:gd name="connsiteX102" fmla="*/ 9794240 w 12110720"/>
              <a:gd name="connsiteY102" fmla="*/ 2489200 h 6966171"/>
              <a:gd name="connsiteX103" fmla="*/ 9783208 w 12110720"/>
              <a:gd name="connsiteY103" fmla="*/ 2550160 h 6966171"/>
              <a:gd name="connsiteX104" fmla="*/ 9782480 w 12110720"/>
              <a:gd name="connsiteY104" fmla="*/ 2367280 h 6966171"/>
              <a:gd name="connsiteX105" fmla="*/ 9781390 w 12110720"/>
              <a:gd name="connsiteY105" fmla="*/ 2377440 h 6966171"/>
              <a:gd name="connsiteX106" fmla="*/ 9629208 w 12110720"/>
              <a:gd name="connsiteY106" fmla="*/ 2306320 h 6966171"/>
              <a:gd name="connsiteX107" fmla="*/ 9476517 w 12110720"/>
              <a:gd name="connsiteY107" fmla="*/ 2225040 h 6966171"/>
              <a:gd name="connsiteX108" fmla="*/ 9233259 w 12110720"/>
              <a:gd name="connsiteY108" fmla="*/ 2042160 h 6966171"/>
              <a:gd name="connsiteX109" fmla="*/ 9020553 w 12110720"/>
              <a:gd name="connsiteY109" fmla="*/ 2001520 h 6966171"/>
              <a:gd name="connsiteX110" fmla="*/ 8737600 w 12110720"/>
              <a:gd name="connsiteY110" fmla="*/ 1971040 h 6966171"/>
              <a:gd name="connsiteX111" fmla="*/ 8533964 w 12110720"/>
              <a:gd name="connsiteY111" fmla="*/ 1889760 h 6966171"/>
              <a:gd name="connsiteX112" fmla="*/ 8452902 w 12110720"/>
              <a:gd name="connsiteY112" fmla="*/ 1757680 h 6966171"/>
              <a:gd name="connsiteX113" fmla="*/ 7984742 w 12110720"/>
              <a:gd name="connsiteY113" fmla="*/ 2153920 h 6966171"/>
              <a:gd name="connsiteX114" fmla="*/ 7792867 w 12110720"/>
              <a:gd name="connsiteY114" fmla="*/ 1920240 h 6966171"/>
              <a:gd name="connsiteX115" fmla="*/ 7691120 w 12110720"/>
              <a:gd name="connsiteY115" fmla="*/ 1767840 h 6966171"/>
              <a:gd name="connsiteX116" fmla="*/ 7660640 w 12110720"/>
              <a:gd name="connsiteY116" fmla="*/ 1981200 h 6966171"/>
              <a:gd name="connsiteX117" fmla="*/ 7691120 w 12110720"/>
              <a:gd name="connsiteY117" fmla="*/ 2235200 h 6966171"/>
              <a:gd name="connsiteX118" fmla="*/ 7711440 w 12110720"/>
              <a:gd name="connsiteY118" fmla="*/ 2367280 h 6966171"/>
              <a:gd name="connsiteX119" fmla="*/ 7792720 w 12110720"/>
              <a:gd name="connsiteY119" fmla="*/ 2509520 h 6966171"/>
              <a:gd name="connsiteX120" fmla="*/ 7914640 w 12110720"/>
              <a:gd name="connsiteY120" fmla="*/ 2905760 h 6966171"/>
              <a:gd name="connsiteX121" fmla="*/ 7955280 w 12110720"/>
              <a:gd name="connsiteY121" fmla="*/ 3048000 h 6966171"/>
              <a:gd name="connsiteX122" fmla="*/ 8056880 w 12110720"/>
              <a:gd name="connsiteY122" fmla="*/ 3505200 h 6966171"/>
              <a:gd name="connsiteX123" fmla="*/ 8067040 w 12110720"/>
              <a:gd name="connsiteY123" fmla="*/ 3637280 h 6966171"/>
              <a:gd name="connsiteX124" fmla="*/ 7924800 w 12110720"/>
              <a:gd name="connsiteY124" fmla="*/ 3992880 h 6966171"/>
              <a:gd name="connsiteX125" fmla="*/ 7874000 w 12110720"/>
              <a:gd name="connsiteY125" fmla="*/ 4104640 h 6966171"/>
              <a:gd name="connsiteX126" fmla="*/ 7752080 w 12110720"/>
              <a:gd name="connsiteY126" fmla="*/ 4196080 h 6966171"/>
              <a:gd name="connsiteX127" fmla="*/ 7680960 w 12110720"/>
              <a:gd name="connsiteY127" fmla="*/ 4257040 h 6966171"/>
              <a:gd name="connsiteX128" fmla="*/ 7650480 w 12110720"/>
              <a:gd name="connsiteY128" fmla="*/ 4277360 h 6966171"/>
              <a:gd name="connsiteX129" fmla="*/ 7599680 w 12110720"/>
              <a:gd name="connsiteY129" fmla="*/ 4287520 h 6966171"/>
              <a:gd name="connsiteX130" fmla="*/ 7487920 w 12110720"/>
              <a:gd name="connsiteY130" fmla="*/ 4368800 h 6966171"/>
              <a:gd name="connsiteX131" fmla="*/ 6969760 w 12110720"/>
              <a:gd name="connsiteY131" fmla="*/ 4389120 h 6966171"/>
              <a:gd name="connsiteX132" fmla="*/ 6847840 w 12110720"/>
              <a:gd name="connsiteY132" fmla="*/ 4338320 h 6966171"/>
              <a:gd name="connsiteX133" fmla="*/ 6746240 w 12110720"/>
              <a:gd name="connsiteY133" fmla="*/ 4307840 h 6966171"/>
              <a:gd name="connsiteX134" fmla="*/ 6654800 w 12110720"/>
              <a:gd name="connsiteY134" fmla="*/ 4277360 h 6966171"/>
              <a:gd name="connsiteX135" fmla="*/ 6543040 w 12110720"/>
              <a:gd name="connsiteY135" fmla="*/ 4246880 h 6966171"/>
              <a:gd name="connsiteX136" fmla="*/ 6441440 w 12110720"/>
              <a:gd name="connsiteY136" fmla="*/ 4206240 h 6966171"/>
              <a:gd name="connsiteX137" fmla="*/ 6126480 w 12110720"/>
              <a:gd name="connsiteY137" fmla="*/ 4216400 h 6966171"/>
              <a:gd name="connsiteX138" fmla="*/ 6065520 w 12110720"/>
              <a:gd name="connsiteY138" fmla="*/ 4246880 h 6966171"/>
              <a:gd name="connsiteX139" fmla="*/ 5892800 w 12110720"/>
              <a:gd name="connsiteY139" fmla="*/ 4378960 h 6966171"/>
              <a:gd name="connsiteX140" fmla="*/ 5801360 w 12110720"/>
              <a:gd name="connsiteY140" fmla="*/ 4521200 h 6966171"/>
              <a:gd name="connsiteX141" fmla="*/ 5699760 w 12110720"/>
              <a:gd name="connsiteY141" fmla="*/ 4663440 h 6966171"/>
              <a:gd name="connsiteX142" fmla="*/ 5679440 w 12110720"/>
              <a:gd name="connsiteY142" fmla="*/ 4724400 h 6966171"/>
              <a:gd name="connsiteX143" fmla="*/ 5638800 w 12110720"/>
              <a:gd name="connsiteY143" fmla="*/ 4815840 h 6966171"/>
              <a:gd name="connsiteX144" fmla="*/ 5618480 w 12110720"/>
              <a:gd name="connsiteY144" fmla="*/ 4968240 h 6966171"/>
              <a:gd name="connsiteX145" fmla="*/ 5598160 w 12110720"/>
              <a:gd name="connsiteY145" fmla="*/ 5120640 h 6966171"/>
              <a:gd name="connsiteX146" fmla="*/ 5588000 w 12110720"/>
              <a:gd name="connsiteY146" fmla="*/ 5293360 h 6966171"/>
              <a:gd name="connsiteX147" fmla="*/ 5567680 w 12110720"/>
              <a:gd name="connsiteY147" fmla="*/ 5415280 h 6966171"/>
              <a:gd name="connsiteX148" fmla="*/ 5537200 w 12110720"/>
              <a:gd name="connsiteY148" fmla="*/ 5933440 h 6966171"/>
              <a:gd name="connsiteX149" fmla="*/ 5527040 w 12110720"/>
              <a:gd name="connsiteY149" fmla="*/ 6004560 h 6966171"/>
              <a:gd name="connsiteX150" fmla="*/ 5496560 w 12110720"/>
              <a:gd name="connsiteY150" fmla="*/ 6106160 h 6966171"/>
              <a:gd name="connsiteX151" fmla="*/ 5476240 w 12110720"/>
              <a:gd name="connsiteY151" fmla="*/ 6197600 h 6966171"/>
              <a:gd name="connsiteX152" fmla="*/ 5405120 w 12110720"/>
              <a:gd name="connsiteY152" fmla="*/ 6309360 h 6966171"/>
              <a:gd name="connsiteX153" fmla="*/ 5323840 w 12110720"/>
              <a:gd name="connsiteY153" fmla="*/ 6400800 h 6966171"/>
              <a:gd name="connsiteX154" fmla="*/ 5029200 w 12110720"/>
              <a:gd name="connsiteY154" fmla="*/ 6604000 h 6966171"/>
              <a:gd name="connsiteX155" fmla="*/ 4805680 w 12110720"/>
              <a:gd name="connsiteY155" fmla="*/ 6705600 h 6966171"/>
              <a:gd name="connsiteX156" fmla="*/ 4744720 w 12110720"/>
              <a:gd name="connsiteY156" fmla="*/ 6736080 h 6966171"/>
              <a:gd name="connsiteX157" fmla="*/ 4592320 w 12110720"/>
              <a:gd name="connsiteY157" fmla="*/ 6797040 h 6966171"/>
              <a:gd name="connsiteX158" fmla="*/ 4307840 w 12110720"/>
              <a:gd name="connsiteY158" fmla="*/ 6888480 h 6966171"/>
              <a:gd name="connsiteX159" fmla="*/ 4145280 w 12110720"/>
              <a:gd name="connsiteY159" fmla="*/ 6908800 h 6966171"/>
              <a:gd name="connsiteX160" fmla="*/ 4003040 w 12110720"/>
              <a:gd name="connsiteY160" fmla="*/ 6939280 h 6966171"/>
              <a:gd name="connsiteX161" fmla="*/ 3210560 w 12110720"/>
              <a:gd name="connsiteY161" fmla="*/ 6949440 h 6966171"/>
              <a:gd name="connsiteX162" fmla="*/ 2286000 w 12110720"/>
              <a:gd name="connsiteY162" fmla="*/ 6949440 h 6966171"/>
              <a:gd name="connsiteX163" fmla="*/ 2072640 w 12110720"/>
              <a:gd name="connsiteY163" fmla="*/ 6929120 h 6966171"/>
              <a:gd name="connsiteX164" fmla="*/ 1950720 w 12110720"/>
              <a:gd name="connsiteY164" fmla="*/ 6898640 h 6966171"/>
              <a:gd name="connsiteX165" fmla="*/ 1798320 w 12110720"/>
              <a:gd name="connsiteY165" fmla="*/ 6847840 h 6966171"/>
              <a:gd name="connsiteX166" fmla="*/ 1625600 w 12110720"/>
              <a:gd name="connsiteY166" fmla="*/ 6807200 h 6966171"/>
              <a:gd name="connsiteX167" fmla="*/ 1452880 w 12110720"/>
              <a:gd name="connsiteY167" fmla="*/ 6746240 h 6966171"/>
              <a:gd name="connsiteX168" fmla="*/ 1320800 w 12110720"/>
              <a:gd name="connsiteY168" fmla="*/ 6664960 h 6966171"/>
              <a:gd name="connsiteX169" fmla="*/ 1076960 w 12110720"/>
              <a:gd name="connsiteY169" fmla="*/ 6573520 h 6966171"/>
              <a:gd name="connsiteX170" fmla="*/ 1005840 w 12110720"/>
              <a:gd name="connsiteY170" fmla="*/ 6522720 h 6966171"/>
              <a:gd name="connsiteX171" fmla="*/ 762000 w 12110720"/>
              <a:gd name="connsiteY171" fmla="*/ 6350000 h 6966171"/>
              <a:gd name="connsiteX172" fmla="*/ 406400 w 12110720"/>
              <a:gd name="connsiteY172" fmla="*/ 5943600 h 6966171"/>
              <a:gd name="connsiteX173" fmla="*/ 264160 w 12110720"/>
              <a:gd name="connsiteY173" fmla="*/ 5527040 h 6966171"/>
              <a:gd name="connsiteX174" fmla="*/ 243840 w 12110720"/>
              <a:gd name="connsiteY174" fmla="*/ 5455920 h 6966171"/>
              <a:gd name="connsiteX175" fmla="*/ 203200 w 12110720"/>
              <a:gd name="connsiteY175" fmla="*/ 5262880 h 6966171"/>
              <a:gd name="connsiteX176" fmla="*/ 193040 w 12110720"/>
              <a:gd name="connsiteY176" fmla="*/ 5008880 h 6966171"/>
              <a:gd name="connsiteX177" fmla="*/ 182880 w 12110720"/>
              <a:gd name="connsiteY177" fmla="*/ 4815840 h 6966171"/>
              <a:gd name="connsiteX178" fmla="*/ 172720 w 12110720"/>
              <a:gd name="connsiteY178" fmla="*/ 4582160 h 6966171"/>
              <a:gd name="connsiteX179" fmla="*/ 162560 w 12110720"/>
              <a:gd name="connsiteY179" fmla="*/ 2875280 h 6966171"/>
              <a:gd name="connsiteX180" fmla="*/ 121920 w 12110720"/>
              <a:gd name="connsiteY180" fmla="*/ 2550160 h 6966171"/>
              <a:gd name="connsiteX181" fmla="*/ 101600 w 12110720"/>
              <a:gd name="connsiteY181" fmla="*/ 2346960 h 6966171"/>
              <a:gd name="connsiteX182" fmla="*/ 91440 w 12110720"/>
              <a:gd name="connsiteY182" fmla="*/ 2133600 h 6966171"/>
              <a:gd name="connsiteX183" fmla="*/ 81280 w 12110720"/>
              <a:gd name="connsiteY183" fmla="*/ 1757680 h 6966171"/>
              <a:gd name="connsiteX184" fmla="*/ 71120 w 12110720"/>
              <a:gd name="connsiteY184" fmla="*/ 1605280 h 6966171"/>
              <a:gd name="connsiteX185" fmla="*/ 40640 w 12110720"/>
              <a:gd name="connsiteY185" fmla="*/ 1341120 h 6966171"/>
              <a:gd name="connsiteX186" fmla="*/ 0 w 12110720"/>
              <a:gd name="connsiteY186" fmla="*/ 782320 h 6966171"/>
              <a:gd name="connsiteX187" fmla="*/ 30480 w 12110720"/>
              <a:gd name="connsiteY187" fmla="*/ 477520 h 6966171"/>
              <a:gd name="connsiteX188" fmla="*/ 71120 w 12110720"/>
              <a:gd name="connsiteY188" fmla="*/ 406400 h 6966171"/>
              <a:gd name="connsiteX189" fmla="*/ 447040 w 12110720"/>
              <a:gd name="connsiteY189" fmla="*/ 142240 h 6966171"/>
              <a:gd name="connsiteX190" fmla="*/ 680720 w 12110720"/>
              <a:gd name="connsiteY190" fmla="*/ 30480 h 6966171"/>
              <a:gd name="connsiteX191" fmla="*/ 955040 w 12110720"/>
              <a:gd name="connsiteY191" fmla="*/ 0 h 6966171"/>
              <a:gd name="connsiteX192" fmla="*/ 1432560 w 12110720"/>
              <a:gd name="connsiteY192" fmla="*/ 50800 h 6966171"/>
              <a:gd name="connsiteX193" fmla="*/ 1656080 w 12110720"/>
              <a:gd name="connsiteY193" fmla="*/ 213360 h 6966171"/>
              <a:gd name="connsiteX194" fmla="*/ 1747520 w 12110720"/>
              <a:gd name="connsiteY194" fmla="*/ 304800 h 6966171"/>
              <a:gd name="connsiteX195" fmla="*/ 1788160 w 12110720"/>
              <a:gd name="connsiteY195" fmla="*/ 396240 h 6966171"/>
              <a:gd name="connsiteX196" fmla="*/ 1838960 w 12110720"/>
              <a:gd name="connsiteY196" fmla="*/ 497840 h 6966171"/>
              <a:gd name="connsiteX197" fmla="*/ 1859280 w 12110720"/>
              <a:gd name="connsiteY197" fmla="*/ 599440 h 6966171"/>
              <a:gd name="connsiteX198" fmla="*/ 1879600 w 12110720"/>
              <a:gd name="connsiteY198" fmla="*/ 792480 h 6966171"/>
              <a:gd name="connsiteX199" fmla="*/ 1869440 w 12110720"/>
              <a:gd name="connsiteY199" fmla="*/ 894080 h 6966171"/>
              <a:gd name="connsiteX200" fmla="*/ 1838960 w 12110720"/>
              <a:gd name="connsiteY200" fmla="*/ 924560 h 6966171"/>
              <a:gd name="connsiteX201" fmla="*/ 1818640 w 12110720"/>
              <a:gd name="connsiteY201" fmla="*/ 985520 h 6966171"/>
              <a:gd name="connsiteX0" fmla="*/ 1798320 w 12110720"/>
              <a:gd name="connsiteY0" fmla="*/ 782320 h 6966171"/>
              <a:gd name="connsiteX1" fmla="*/ 1828800 w 12110720"/>
              <a:gd name="connsiteY1" fmla="*/ 1290320 h 6966171"/>
              <a:gd name="connsiteX2" fmla="*/ 1818640 w 12110720"/>
              <a:gd name="connsiteY2" fmla="*/ 2204720 h 6966171"/>
              <a:gd name="connsiteX3" fmla="*/ 1798320 w 12110720"/>
              <a:gd name="connsiteY3" fmla="*/ 2997200 h 6966171"/>
              <a:gd name="connsiteX4" fmla="*/ 1808480 w 12110720"/>
              <a:gd name="connsiteY4" fmla="*/ 3688080 h 6966171"/>
              <a:gd name="connsiteX5" fmla="*/ 1818640 w 12110720"/>
              <a:gd name="connsiteY5" fmla="*/ 3789680 h 6966171"/>
              <a:gd name="connsiteX6" fmla="*/ 1828800 w 12110720"/>
              <a:gd name="connsiteY6" fmla="*/ 3952240 h 6966171"/>
              <a:gd name="connsiteX7" fmla="*/ 1849120 w 12110720"/>
              <a:gd name="connsiteY7" fmla="*/ 4124960 h 6966171"/>
              <a:gd name="connsiteX8" fmla="*/ 1899920 w 12110720"/>
              <a:gd name="connsiteY8" fmla="*/ 4328160 h 6966171"/>
              <a:gd name="connsiteX9" fmla="*/ 1930400 w 12110720"/>
              <a:gd name="connsiteY9" fmla="*/ 4399280 h 6966171"/>
              <a:gd name="connsiteX10" fmla="*/ 2346960 w 12110720"/>
              <a:gd name="connsiteY10" fmla="*/ 4704080 h 6966171"/>
              <a:gd name="connsiteX11" fmla="*/ 2529840 w 12110720"/>
              <a:gd name="connsiteY11" fmla="*/ 4836160 h 6966171"/>
              <a:gd name="connsiteX12" fmla="*/ 2631440 w 12110720"/>
              <a:gd name="connsiteY12" fmla="*/ 4876800 h 6966171"/>
              <a:gd name="connsiteX13" fmla="*/ 2824480 w 12110720"/>
              <a:gd name="connsiteY13" fmla="*/ 4998720 h 6966171"/>
              <a:gd name="connsiteX14" fmla="*/ 2905760 w 12110720"/>
              <a:gd name="connsiteY14" fmla="*/ 5039360 h 6966171"/>
              <a:gd name="connsiteX15" fmla="*/ 3119120 w 12110720"/>
              <a:gd name="connsiteY15" fmla="*/ 5140960 h 6966171"/>
              <a:gd name="connsiteX16" fmla="*/ 3180080 w 12110720"/>
              <a:gd name="connsiteY16" fmla="*/ 5171440 h 6966171"/>
              <a:gd name="connsiteX17" fmla="*/ 3302000 w 12110720"/>
              <a:gd name="connsiteY17" fmla="*/ 5201920 h 6966171"/>
              <a:gd name="connsiteX18" fmla="*/ 3484880 w 12110720"/>
              <a:gd name="connsiteY18" fmla="*/ 5232400 h 6966171"/>
              <a:gd name="connsiteX19" fmla="*/ 3688080 w 12110720"/>
              <a:gd name="connsiteY19" fmla="*/ 5262880 h 6966171"/>
              <a:gd name="connsiteX20" fmla="*/ 3911600 w 12110720"/>
              <a:gd name="connsiteY20" fmla="*/ 5252720 h 6966171"/>
              <a:gd name="connsiteX21" fmla="*/ 4104640 w 12110720"/>
              <a:gd name="connsiteY21" fmla="*/ 5110480 h 6966171"/>
              <a:gd name="connsiteX22" fmla="*/ 4145280 w 12110720"/>
              <a:gd name="connsiteY22" fmla="*/ 5039360 h 6966171"/>
              <a:gd name="connsiteX23" fmla="*/ 4196080 w 12110720"/>
              <a:gd name="connsiteY23" fmla="*/ 4978400 h 6966171"/>
              <a:gd name="connsiteX24" fmla="*/ 4246880 w 12110720"/>
              <a:gd name="connsiteY24" fmla="*/ 4856480 h 6966171"/>
              <a:gd name="connsiteX25" fmla="*/ 4267200 w 12110720"/>
              <a:gd name="connsiteY25" fmla="*/ 4714240 h 6966171"/>
              <a:gd name="connsiteX26" fmla="*/ 4287520 w 12110720"/>
              <a:gd name="connsiteY26" fmla="*/ 4602480 h 6966171"/>
              <a:gd name="connsiteX27" fmla="*/ 4277360 w 12110720"/>
              <a:gd name="connsiteY27" fmla="*/ 4216400 h 6966171"/>
              <a:gd name="connsiteX28" fmla="*/ 4104640 w 12110720"/>
              <a:gd name="connsiteY28" fmla="*/ 3881120 h 6966171"/>
              <a:gd name="connsiteX29" fmla="*/ 3931920 w 12110720"/>
              <a:gd name="connsiteY29" fmla="*/ 3444240 h 6966171"/>
              <a:gd name="connsiteX30" fmla="*/ 3891280 w 12110720"/>
              <a:gd name="connsiteY30" fmla="*/ 3119120 h 6966171"/>
              <a:gd name="connsiteX31" fmla="*/ 3901440 w 12110720"/>
              <a:gd name="connsiteY31" fmla="*/ 2509520 h 6966171"/>
              <a:gd name="connsiteX32" fmla="*/ 3952240 w 12110720"/>
              <a:gd name="connsiteY32" fmla="*/ 2255520 h 6966171"/>
              <a:gd name="connsiteX33" fmla="*/ 3992880 w 12110720"/>
              <a:gd name="connsiteY33" fmla="*/ 2123440 h 6966171"/>
              <a:gd name="connsiteX34" fmla="*/ 4023360 w 12110720"/>
              <a:gd name="connsiteY34" fmla="*/ 2001520 h 6966171"/>
              <a:gd name="connsiteX35" fmla="*/ 4236720 w 12110720"/>
              <a:gd name="connsiteY35" fmla="*/ 1747520 h 6966171"/>
              <a:gd name="connsiteX36" fmla="*/ 4287520 w 12110720"/>
              <a:gd name="connsiteY36" fmla="*/ 1717040 h 6966171"/>
              <a:gd name="connsiteX37" fmla="*/ 4511040 w 12110720"/>
              <a:gd name="connsiteY37" fmla="*/ 1564640 h 6966171"/>
              <a:gd name="connsiteX38" fmla="*/ 4744720 w 12110720"/>
              <a:gd name="connsiteY38" fmla="*/ 1422400 h 6966171"/>
              <a:gd name="connsiteX39" fmla="*/ 5100320 w 12110720"/>
              <a:gd name="connsiteY39" fmla="*/ 1229360 h 6966171"/>
              <a:gd name="connsiteX40" fmla="*/ 6065520 w 12110720"/>
              <a:gd name="connsiteY40" fmla="*/ 1229360 h 6966171"/>
              <a:gd name="connsiteX41" fmla="*/ 6309360 w 12110720"/>
              <a:gd name="connsiteY41" fmla="*/ 1198880 h 6966171"/>
              <a:gd name="connsiteX42" fmla="*/ 6522720 w 12110720"/>
              <a:gd name="connsiteY42" fmla="*/ 1178560 h 6966171"/>
              <a:gd name="connsiteX43" fmla="*/ 6878320 w 12110720"/>
              <a:gd name="connsiteY43" fmla="*/ 1137920 h 6966171"/>
              <a:gd name="connsiteX44" fmla="*/ 7000240 w 12110720"/>
              <a:gd name="connsiteY44" fmla="*/ 1107440 h 6966171"/>
              <a:gd name="connsiteX45" fmla="*/ 7284720 w 12110720"/>
              <a:gd name="connsiteY45" fmla="*/ 1005840 h 6966171"/>
              <a:gd name="connsiteX46" fmla="*/ 7863840 w 12110720"/>
              <a:gd name="connsiteY46" fmla="*/ 863600 h 6966171"/>
              <a:gd name="connsiteX47" fmla="*/ 8036560 w 12110720"/>
              <a:gd name="connsiteY47" fmla="*/ 812800 h 6966171"/>
              <a:gd name="connsiteX48" fmla="*/ 8453120 w 12110720"/>
              <a:gd name="connsiteY48" fmla="*/ 731520 h 6966171"/>
              <a:gd name="connsiteX49" fmla="*/ 8737600 w 12110720"/>
              <a:gd name="connsiteY49" fmla="*/ 670560 h 6966171"/>
              <a:gd name="connsiteX50" fmla="*/ 9083040 w 12110720"/>
              <a:gd name="connsiteY50" fmla="*/ 640080 h 6966171"/>
              <a:gd name="connsiteX51" fmla="*/ 10393680 w 12110720"/>
              <a:gd name="connsiteY51" fmla="*/ 670560 h 6966171"/>
              <a:gd name="connsiteX52" fmla="*/ 10769600 w 12110720"/>
              <a:gd name="connsiteY52" fmla="*/ 863600 h 6966171"/>
              <a:gd name="connsiteX53" fmla="*/ 10901680 w 12110720"/>
              <a:gd name="connsiteY53" fmla="*/ 914400 h 6966171"/>
              <a:gd name="connsiteX54" fmla="*/ 10972800 w 12110720"/>
              <a:gd name="connsiteY54" fmla="*/ 965200 h 6966171"/>
              <a:gd name="connsiteX55" fmla="*/ 11247120 w 12110720"/>
              <a:gd name="connsiteY55" fmla="*/ 1158240 h 6966171"/>
              <a:gd name="connsiteX56" fmla="*/ 11501120 w 12110720"/>
              <a:gd name="connsiteY56" fmla="*/ 1341120 h 6966171"/>
              <a:gd name="connsiteX57" fmla="*/ 11775440 w 12110720"/>
              <a:gd name="connsiteY57" fmla="*/ 1798320 h 6966171"/>
              <a:gd name="connsiteX58" fmla="*/ 11846560 w 12110720"/>
              <a:gd name="connsiteY58" fmla="*/ 2001520 h 6966171"/>
              <a:gd name="connsiteX59" fmla="*/ 11866880 w 12110720"/>
              <a:gd name="connsiteY59" fmla="*/ 2153920 h 6966171"/>
              <a:gd name="connsiteX60" fmla="*/ 11897360 w 12110720"/>
              <a:gd name="connsiteY60" fmla="*/ 2286000 h 6966171"/>
              <a:gd name="connsiteX61" fmla="*/ 11948160 w 12110720"/>
              <a:gd name="connsiteY61" fmla="*/ 2580640 h 6966171"/>
              <a:gd name="connsiteX62" fmla="*/ 11978640 w 12110720"/>
              <a:gd name="connsiteY62" fmla="*/ 2824480 h 6966171"/>
              <a:gd name="connsiteX63" fmla="*/ 12039600 w 12110720"/>
              <a:gd name="connsiteY63" fmla="*/ 3119120 h 6966171"/>
              <a:gd name="connsiteX64" fmla="*/ 12080240 w 12110720"/>
              <a:gd name="connsiteY64" fmla="*/ 3525520 h 6966171"/>
              <a:gd name="connsiteX65" fmla="*/ 12090400 w 12110720"/>
              <a:gd name="connsiteY65" fmla="*/ 3840480 h 6966171"/>
              <a:gd name="connsiteX66" fmla="*/ 12100560 w 12110720"/>
              <a:gd name="connsiteY66" fmla="*/ 3952240 h 6966171"/>
              <a:gd name="connsiteX67" fmla="*/ 12110720 w 12110720"/>
              <a:gd name="connsiteY67" fmla="*/ 4084320 h 6966171"/>
              <a:gd name="connsiteX68" fmla="*/ 12100560 w 12110720"/>
              <a:gd name="connsiteY68" fmla="*/ 5008880 h 6966171"/>
              <a:gd name="connsiteX69" fmla="*/ 12080240 w 12110720"/>
              <a:gd name="connsiteY69" fmla="*/ 5273040 h 6966171"/>
              <a:gd name="connsiteX70" fmla="*/ 12049760 w 12110720"/>
              <a:gd name="connsiteY70" fmla="*/ 5374640 h 6966171"/>
              <a:gd name="connsiteX71" fmla="*/ 12009120 w 12110720"/>
              <a:gd name="connsiteY71" fmla="*/ 5567680 h 6966171"/>
              <a:gd name="connsiteX72" fmla="*/ 11938000 w 12110720"/>
              <a:gd name="connsiteY72" fmla="*/ 5730240 h 6966171"/>
              <a:gd name="connsiteX73" fmla="*/ 11907520 w 12110720"/>
              <a:gd name="connsiteY73" fmla="*/ 5801360 h 6966171"/>
              <a:gd name="connsiteX74" fmla="*/ 11846560 w 12110720"/>
              <a:gd name="connsiteY74" fmla="*/ 5913120 h 6966171"/>
              <a:gd name="connsiteX75" fmla="*/ 11785600 w 12110720"/>
              <a:gd name="connsiteY75" fmla="*/ 6024880 h 6966171"/>
              <a:gd name="connsiteX76" fmla="*/ 11744960 w 12110720"/>
              <a:gd name="connsiteY76" fmla="*/ 6106160 h 6966171"/>
              <a:gd name="connsiteX77" fmla="*/ 11714480 w 12110720"/>
              <a:gd name="connsiteY77" fmla="*/ 6136640 h 6966171"/>
              <a:gd name="connsiteX78" fmla="*/ 11602720 w 12110720"/>
              <a:gd name="connsiteY78" fmla="*/ 6299200 h 6966171"/>
              <a:gd name="connsiteX79" fmla="*/ 11308080 w 12110720"/>
              <a:gd name="connsiteY79" fmla="*/ 6593840 h 6966171"/>
              <a:gd name="connsiteX80" fmla="*/ 11216640 w 12110720"/>
              <a:gd name="connsiteY80" fmla="*/ 6675120 h 6966171"/>
              <a:gd name="connsiteX81" fmla="*/ 11023600 w 12110720"/>
              <a:gd name="connsiteY81" fmla="*/ 6715760 h 6966171"/>
              <a:gd name="connsiteX82" fmla="*/ 10952480 w 12110720"/>
              <a:gd name="connsiteY82" fmla="*/ 6725920 h 6966171"/>
              <a:gd name="connsiteX83" fmla="*/ 10820400 w 12110720"/>
              <a:gd name="connsiteY83" fmla="*/ 6766560 h 6966171"/>
              <a:gd name="connsiteX84" fmla="*/ 10576560 w 12110720"/>
              <a:gd name="connsiteY84" fmla="*/ 6797040 h 6966171"/>
              <a:gd name="connsiteX85" fmla="*/ 10515600 w 12110720"/>
              <a:gd name="connsiteY85" fmla="*/ 6807200 h 6966171"/>
              <a:gd name="connsiteX86" fmla="*/ 9692640 w 12110720"/>
              <a:gd name="connsiteY86" fmla="*/ 6766560 h 6966171"/>
              <a:gd name="connsiteX87" fmla="*/ 9519920 w 12110720"/>
              <a:gd name="connsiteY87" fmla="*/ 6634480 h 6966171"/>
              <a:gd name="connsiteX88" fmla="*/ 9387840 w 12110720"/>
              <a:gd name="connsiteY88" fmla="*/ 6410960 h 6966171"/>
              <a:gd name="connsiteX89" fmla="*/ 9276080 w 12110720"/>
              <a:gd name="connsiteY89" fmla="*/ 6004560 h 6966171"/>
              <a:gd name="connsiteX90" fmla="*/ 9276080 w 12110720"/>
              <a:gd name="connsiteY90" fmla="*/ 5618480 h 6966171"/>
              <a:gd name="connsiteX91" fmla="*/ 9347200 w 12110720"/>
              <a:gd name="connsiteY91" fmla="*/ 5344160 h 6966171"/>
              <a:gd name="connsiteX92" fmla="*/ 9377680 w 12110720"/>
              <a:gd name="connsiteY92" fmla="*/ 5191760 h 6966171"/>
              <a:gd name="connsiteX93" fmla="*/ 9408160 w 12110720"/>
              <a:gd name="connsiteY93" fmla="*/ 5080000 h 6966171"/>
              <a:gd name="connsiteX94" fmla="*/ 9428480 w 12110720"/>
              <a:gd name="connsiteY94" fmla="*/ 4958080 h 6966171"/>
              <a:gd name="connsiteX95" fmla="*/ 9489440 w 12110720"/>
              <a:gd name="connsiteY95" fmla="*/ 4836160 h 6966171"/>
              <a:gd name="connsiteX96" fmla="*/ 9560560 w 12110720"/>
              <a:gd name="connsiteY96" fmla="*/ 4632960 h 6966171"/>
              <a:gd name="connsiteX97" fmla="*/ 9621520 w 12110720"/>
              <a:gd name="connsiteY97" fmla="*/ 4480560 h 6966171"/>
              <a:gd name="connsiteX98" fmla="*/ 9733280 w 12110720"/>
              <a:gd name="connsiteY98" fmla="*/ 4033520 h 6966171"/>
              <a:gd name="connsiteX99" fmla="*/ 9794240 w 12110720"/>
              <a:gd name="connsiteY99" fmla="*/ 3799840 h 6966171"/>
              <a:gd name="connsiteX100" fmla="*/ 9845040 w 12110720"/>
              <a:gd name="connsiteY100" fmla="*/ 3362960 h 6966171"/>
              <a:gd name="connsiteX101" fmla="*/ 9824720 w 12110720"/>
              <a:gd name="connsiteY101" fmla="*/ 2621280 h 6966171"/>
              <a:gd name="connsiteX102" fmla="*/ 9794240 w 12110720"/>
              <a:gd name="connsiteY102" fmla="*/ 2489200 h 6966171"/>
              <a:gd name="connsiteX103" fmla="*/ 9783208 w 12110720"/>
              <a:gd name="connsiteY103" fmla="*/ 2550160 h 6966171"/>
              <a:gd name="connsiteX104" fmla="*/ 9782480 w 12110720"/>
              <a:gd name="connsiteY104" fmla="*/ 2367280 h 6966171"/>
              <a:gd name="connsiteX105" fmla="*/ 9781390 w 12110720"/>
              <a:gd name="connsiteY105" fmla="*/ 2377440 h 6966171"/>
              <a:gd name="connsiteX106" fmla="*/ 9629208 w 12110720"/>
              <a:gd name="connsiteY106" fmla="*/ 2306320 h 6966171"/>
              <a:gd name="connsiteX107" fmla="*/ 9476517 w 12110720"/>
              <a:gd name="connsiteY107" fmla="*/ 2225040 h 6966171"/>
              <a:gd name="connsiteX108" fmla="*/ 9233259 w 12110720"/>
              <a:gd name="connsiteY108" fmla="*/ 2042160 h 6966171"/>
              <a:gd name="connsiteX109" fmla="*/ 9020553 w 12110720"/>
              <a:gd name="connsiteY109" fmla="*/ 2001520 h 6966171"/>
              <a:gd name="connsiteX110" fmla="*/ 8737600 w 12110720"/>
              <a:gd name="connsiteY110" fmla="*/ 1971040 h 6966171"/>
              <a:gd name="connsiteX111" fmla="*/ 8533964 w 12110720"/>
              <a:gd name="connsiteY111" fmla="*/ 1889760 h 6966171"/>
              <a:gd name="connsiteX112" fmla="*/ 8402465 w 12110720"/>
              <a:gd name="connsiteY112" fmla="*/ 2164080 h 6966171"/>
              <a:gd name="connsiteX113" fmla="*/ 7984742 w 12110720"/>
              <a:gd name="connsiteY113" fmla="*/ 2153920 h 6966171"/>
              <a:gd name="connsiteX114" fmla="*/ 7792867 w 12110720"/>
              <a:gd name="connsiteY114" fmla="*/ 1920240 h 6966171"/>
              <a:gd name="connsiteX115" fmla="*/ 7691120 w 12110720"/>
              <a:gd name="connsiteY115" fmla="*/ 1767840 h 6966171"/>
              <a:gd name="connsiteX116" fmla="*/ 7660640 w 12110720"/>
              <a:gd name="connsiteY116" fmla="*/ 1981200 h 6966171"/>
              <a:gd name="connsiteX117" fmla="*/ 7691120 w 12110720"/>
              <a:gd name="connsiteY117" fmla="*/ 2235200 h 6966171"/>
              <a:gd name="connsiteX118" fmla="*/ 7711440 w 12110720"/>
              <a:gd name="connsiteY118" fmla="*/ 2367280 h 6966171"/>
              <a:gd name="connsiteX119" fmla="*/ 7792720 w 12110720"/>
              <a:gd name="connsiteY119" fmla="*/ 2509520 h 6966171"/>
              <a:gd name="connsiteX120" fmla="*/ 7914640 w 12110720"/>
              <a:gd name="connsiteY120" fmla="*/ 2905760 h 6966171"/>
              <a:gd name="connsiteX121" fmla="*/ 7955280 w 12110720"/>
              <a:gd name="connsiteY121" fmla="*/ 3048000 h 6966171"/>
              <a:gd name="connsiteX122" fmla="*/ 8056880 w 12110720"/>
              <a:gd name="connsiteY122" fmla="*/ 3505200 h 6966171"/>
              <a:gd name="connsiteX123" fmla="*/ 8067040 w 12110720"/>
              <a:gd name="connsiteY123" fmla="*/ 3637280 h 6966171"/>
              <a:gd name="connsiteX124" fmla="*/ 7924800 w 12110720"/>
              <a:gd name="connsiteY124" fmla="*/ 3992880 h 6966171"/>
              <a:gd name="connsiteX125" fmla="*/ 7874000 w 12110720"/>
              <a:gd name="connsiteY125" fmla="*/ 4104640 h 6966171"/>
              <a:gd name="connsiteX126" fmla="*/ 7752080 w 12110720"/>
              <a:gd name="connsiteY126" fmla="*/ 4196080 h 6966171"/>
              <a:gd name="connsiteX127" fmla="*/ 7680960 w 12110720"/>
              <a:gd name="connsiteY127" fmla="*/ 4257040 h 6966171"/>
              <a:gd name="connsiteX128" fmla="*/ 7650480 w 12110720"/>
              <a:gd name="connsiteY128" fmla="*/ 4277360 h 6966171"/>
              <a:gd name="connsiteX129" fmla="*/ 7599680 w 12110720"/>
              <a:gd name="connsiteY129" fmla="*/ 4287520 h 6966171"/>
              <a:gd name="connsiteX130" fmla="*/ 7487920 w 12110720"/>
              <a:gd name="connsiteY130" fmla="*/ 4368800 h 6966171"/>
              <a:gd name="connsiteX131" fmla="*/ 6969760 w 12110720"/>
              <a:gd name="connsiteY131" fmla="*/ 4389120 h 6966171"/>
              <a:gd name="connsiteX132" fmla="*/ 6847840 w 12110720"/>
              <a:gd name="connsiteY132" fmla="*/ 4338320 h 6966171"/>
              <a:gd name="connsiteX133" fmla="*/ 6746240 w 12110720"/>
              <a:gd name="connsiteY133" fmla="*/ 4307840 h 6966171"/>
              <a:gd name="connsiteX134" fmla="*/ 6654800 w 12110720"/>
              <a:gd name="connsiteY134" fmla="*/ 4277360 h 6966171"/>
              <a:gd name="connsiteX135" fmla="*/ 6543040 w 12110720"/>
              <a:gd name="connsiteY135" fmla="*/ 4246880 h 6966171"/>
              <a:gd name="connsiteX136" fmla="*/ 6441440 w 12110720"/>
              <a:gd name="connsiteY136" fmla="*/ 4206240 h 6966171"/>
              <a:gd name="connsiteX137" fmla="*/ 6126480 w 12110720"/>
              <a:gd name="connsiteY137" fmla="*/ 4216400 h 6966171"/>
              <a:gd name="connsiteX138" fmla="*/ 6065520 w 12110720"/>
              <a:gd name="connsiteY138" fmla="*/ 4246880 h 6966171"/>
              <a:gd name="connsiteX139" fmla="*/ 5892800 w 12110720"/>
              <a:gd name="connsiteY139" fmla="*/ 4378960 h 6966171"/>
              <a:gd name="connsiteX140" fmla="*/ 5801360 w 12110720"/>
              <a:gd name="connsiteY140" fmla="*/ 4521200 h 6966171"/>
              <a:gd name="connsiteX141" fmla="*/ 5699760 w 12110720"/>
              <a:gd name="connsiteY141" fmla="*/ 4663440 h 6966171"/>
              <a:gd name="connsiteX142" fmla="*/ 5679440 w 12110720"/>
              <a:gd name="connsiteY142" fmla="*/ 4724400 h 6966171"/>
              <a:gd name="connsiteX143" fmla="*/ 5638800 w 12110720"/>
              <a:gd name="connsiteY143" fmla="*/ 4815840 h 6966171"/>
              <a:gd name="connsiteX144" fmla="*/ 5618480 w 12110720"/>
              <a:gd name="connsiteY144" fmla="*/ 4968240 h 6966171"/>
              <a:gd name="connsiteX145" fmla="*/ 5598160 w 12110720"/>
              <a:gd name="connsiteY145" fmla="*/ 5120640 h 6966171"/>
              <a:gd name="connsiteX146" fmla="*/ 5588000 w 12110720"/>
              <a:gd name="connsiteY146" fmla="*/ 5293360 h 6966171"/>
              <a:gd name="connsiteX147" fmla="*/ 5567680 w 12110720"/>
              <a:gd name="connsiteY147" fmla="*/ 5415280 h 6966171"/>
              <a:gd name="connsiteX148" fmla="*/ 5537200 w 12110720"/>
              <a:gd name="connsiteY148" fmla="*/ 5933440 h 6966171"/>
              <a:gd name="connsiteX149" fmla="*/ 5527040 w 12110720"/>
              <a:gd name="connsiteY149" fmla="*/ 6004560 h 6966171"/>
              <a:gd name="connsiteX150" fmla="*/ 5496560 w 12110720"/>
              <a:gd name="connsiteY150" fmla="*/ 6106160 h 6966171"/>
              <a:gd name="connsiteX151" fmla="*/ 5476240 w 12110720"/>
              <a:gd name="connsiteY151" fmla="*/ 6197600 h 6966171"/>
              <a:gd name="connsiteX152" fmla="*/ 5405120 w 12110720"/>
              <a:gd name="connsiteY152" fmla="*/ 6309360 h 6966171"/>
              <a:gd name="connsiteX153" fmla="*/ 5323840 w 12110720"/>
              <a:gd name="connsiteY153" fmla="*/ 6400800 h 6966171"/>
              <a:gd name="connsiteX154" fmla="*/ 5029200 w 12110720"/>
              <a:gd name="connsiteY154" fmla="*/ 6604000 h 6966171"/>
              <a:gd name="connsiteX155" fmla="*/ 4805680 w 12110720"/>
              <a:gd name="connsiteY155" fmla="*/ 6705600 h 6966171"/>
              <a:gd name="connsiteX156" fmla="*/ 4744720 w 12110720"/>
              <a:gd name="connsiteY156" fmla="*/ 6736080 h 6966171"/>
              <a:gd name="connsiteX157" fmla="*/ 4592320 w 12110720"/>
              <a:gd name="connsiteY157" fmla="*/ 6797040 h 6966171"/>
              <a:gd name="connsiteX158" fmla="*/ 4307840 w 12110720"/>
              <a:gd name="connsiteY158" fmla="*/ 6888480 h 6966171"/>
              <a:gd name="connsiteX159" fmla="*/ 4145280 w 12110720"/>
              <a:gd name="connsiteY159" fmla="*/ 6908800 h 6966171"/>
              <a:gd name="connsiteX160" fmla="*/ 4003040 w 12110720"/>
              <a:gd name="connsiteY160" fmla="*/ 6939280 h 6966171"/>
              <a:gd name="connsiteX161" fmla="*/ 3210560 w 12110720"/>
              <a:gd name="connsiteY161" fmla="*/ 6949440 h 6966171"/>
              <a:gd name="connsiteX162" fmla="*/ 2286000 w 12110720"/>
              <a:gd name="connsiteY162" fmla="*/ 6949440 h 6966171"/>
              <a:gd name="connsiteX163" fmla="*/ 2072640 w 12110720"/>
              <a:gd name="connsiteY163" fmla="*/ 6929120 h 6966171"/>
              <a:gd name="connsiteX164" fmla="*/ 1950720 w 12110720"/>
              <a:gd name="connsiteY164" fmla="*/ 6898640 h 6966171"/>
              <a:gd name="connsiteX165" fmla="*/ 1798320 w 12110720"/>
              <a:gd name="connsiteY165" fmla="*/ 6847840 h 6966171"/>
              <a:gd name="connsiteX166" fmla="*/ 1625600 w 12110720"/>
              <a:gd name="connsiteY166" fmla="*/ 6807200 h 6966171"/>
              <a:gd name="connsiteX167" fmla="*/ 1452880 w 12110720"/>
              <a:gd name="connsiteY167" fmla="*/ 6746240 h 6966171"/>
              <a:gd name="connsiteX168" fmla="*/ 1320800 w 12110720"/>
              <a:gd name="connsiteY168" fmla="*/ 6664960 h 6966171"/>
              <a:gd name="connsiteX169" fmla="*/ 1076960 w 12110720"/>
              <a:gd name="connsiteY169" fmla="*/ 6573520 h 6966171"/>
              <a:gd name="connsiteX170" fmla="*/ 1005840 w 12110720"/>
              <a:gd name="connsiteY170" fmla="*/ 6522720 h 6966171"/>
              <a:gd name="connsiteX171" fmla="*/ 762000 w 12110720"/>
              <a:gd name="connsiteY171" fmla="*/ 6350000 h 6966171"/>
              <a:gd name="connsiteX172" fmla="*/ 406400 w 12110720"/>
              <a:gd name="connsiteY172" fmla="*/ 5943600 h 6966171"/>
              <a:gd name="connsiteX173" fmla="*/ 264160 w 12110720"/>
              <a:gd name="connsiteY173" fmla="*/ 5527040 h 6966171"/>
              <a:gd name="connsiteX174" fmla="*/ 243840 w 12110720"/>
              <a:gd name="connsiteY174" fmla="*/ 5455920 h 6966171"/>
              <a:gd name="connsiteX175" fmla="*/ 203200 w 12110720"/>
              <a:gd name="connsiteY175" fmla="*/ 5262880 h 6966171"/>
              <a:gd name="connsiteX176" fmla="*/ 193040 w 12110720"/>
              <a:gd name="connsiteY176" fmla="*/ 5008880 h 6966171"/>
              <a:gd name="connsiteX177" fmla="*/ 182880 w 12110720"/>
              <a:gd name="connsiteY177" fmla="*/ 4815840 h 6966171"/>
              <a:gd name="connsiteX178" fmla="*/ 172720 w 12110720"/>
              <a:gd name="connsiteY178" fmla="*/ 4582160 h 6966171"/>
              <a:gd name="connsiteX179" fmla="*/ 162560 w 12110720"/>
              <a:gd name="connsiteY179" fmla="*/ 2875280 h 6966171"/>
              <a:gd name="connsiteX180" fmla="*/ 121920 w 12110720"/>
              <a:gd name="connsiteY180" fmla="*/ 2550160 h 6966171"/>
              <a:gd name="connsiteX181" fmla="*/ 101600 w 12110720"/>
              <a:gd name="connsiteY181" fmla="*/ 2346960 h 6966171"/>
              <a:gd name="connsiteX182" fmla="*/ 91440 w 12110720"/>
              <a:gd name="connsiteY182" fmla="*/ 2133600 h 6966171"/>
              <a:gd name="connsiteX183" fmla="*/ 81280 w 12110720"/>
              <a:gd name="connsiteY183" fmla="*/ 1757680 h 6966171"/>
              <a:gd name="connsiteX184" fmla="*/ 71120 w 12110720"/>
              <a:gd name="connsiteY184" fmla="*/ 1605280 h 6966171"/>
              <a:gd name="connsiteX185" fmla="*/ 40640 w 12110720"/>
              <a:gd name="connsiteY185" fmla="*/ 1341120 h 6966171"/>
              <a:gd name="connsiteX186" fmla="*/ 0 w 12110720"/>
              <a:gd name="connsiteY186" fmla="*/ 782320 h 6966171"/>
              <a:gd name="connsiteX187" fmla="*/ 30480 w 12110720"/>
              <a:gd name="connsiteY187" fmla="*/ 477520 h 6966171"/>
              <a:gd name="connsiteX188" fmla="*/ 71120 w 12110720"/>
              <a:gd name="connsiteY188" fmla="*/ 406400 h 6966171"/>
              <a:gd name="connsiteX189" fmla="*/ 447040 w 12110720"/>
              <a:gd name="connsiteY189" fmla="*/ 142240 h 6966171"/>
              <a:gd name="connsiteX190" fmla="*/ 680720 w 12110720"/>
              <a:gd name="connsiteY190" fmla="*/ 30480 h 6966171"/>
              <a:gd name="connsiteX191" fmla="*/ 955040 w 12110720"/>
              <a:gd name="connsiteY191" fmla="*/ 0 h 6966171"/>
              <a:gd name="connsiteX192" fmla="*/ 1432560 w 12110720"/>
              <a:gd name="connsiteY192" fmla="*/ 50800 h 6966171"/>
              <a:gd name="connsiteX193" fmla="*/ 1656080 w 12110720"/>
              <a:gd name="connsiteY193" fmla="*/ 213360 h 6966171"/>
              <a:gd name="connsiteX194" fmla="*/ 1747520 w 12110720"/>
              <a:gd name="connsiteY194" fmla="*/ 304800 h 6966171"/>
              <a:gd name="connsiteX195" fmla="*/ 1788160 w 12110720"/>
              <a:gd name="connsiteY195" fmla="*/ 396240 h 6966171"/>
              <a:gd name="connsiteX196" fmla="*/ 1838960 w 12110720"/>
              <a:gd name="connsiteY196" fmla="*/ 497840 h 6966171"/>
              <a:gd name="connsiteX197" fmla="*/ 1859280 w 12110720"/>
              <a:gd name="connsiteY197" fmla="*/ 599440 h 6966171"/>
              <a:gd name="connsiteX198" fmla="*/ 1879600 w 12110720"/>
              <a:gd name="connsiteY198" fmla="*/ 792480 h 6966171"/>
              <a:gd name="connsiteX199" fmla="*/ 1869440 w 12110720"/>
              <a:gd name="connsiteY199" fmla="*/ 894080 h 6966171"/>
              <a:gd name="connsiteX200" fmla="*/ 1838960 w 12110720"/>
              <a:gd name="connsiteY200" fmla="*/ 924560 h 6966171"/>
              <a:gd name="connsiteX201" fmla="*/ 1818640 w 12110720"/>
              <a:gd name="connsiteY201" fmla="*/ 985520 h 6966171"/>
              <a:gd name="connsiteX0" fmla="*/ 1798320 w 12110720"/>
              <a:gd name="connsiteY0" fmla="*/ 782320 h 6966171"/>
              <a:gd name="connsiteX1" fmla="*/ 1828800 w 12110720"/>
              <a:gd name="connsiteY1" fmla="*/ 1290320 h 6966171"/>
              <a:gd name="connsiteX2" fmla="*/ 1818640 w 12110720"/>
              <a:gd name="connsiteY2" fmla="*/ 2204720 h 6966171"/>
              <a:gd name="connsiteX3" fmla="*/ 1798320 w 12110720"/>
              <a:gd name="connsiteY3" fmla="*/ 2997200 h 6966171"/>
              <a:gd name="connsiteX4" fmla="*/ 1808480 w 12110720"/>
              <a:gd name="connsiteY4" fmla="*/ 3688080 h 6966171"/>
              <a:gd name="connsiteX5" fmla="*/ 1818640 w 12110720"/>
              <a:gd name="connsiteY5" fmla="*/ 3789680 h 6966171"/>
              <a:gd name="connsiteX6" fmla="*/ 1828800 w 12110720"/>
              <a:gd name="connsiteY6" fmla="*/ 3952240 h 6966171"/>
              <a:gd name="connsiteX7" fmla="*/ 1849120 w 12110720"/>
              <a:gd name="connsiteY7" fmla="*/ 4124960 h 6966171"/>
              <a:gd name="connsiteX8" fmla="*/ 1899920 w 12110720"/>
              <a:gd name="connsiteY8" fmla="*/ 4328160 h 6966171"/>
              <a:gd name="connsiteX9" fmla="*/ 1930400 w 12110720"/>
              <a:gd name="connsiteY9" fmla="*/ 4399280 h 6966171"/>
              <a:gd name="connsiteX10" fmla="*/ 2346960 w 12110720"/>
              <a:gd name="connsiteY10" fmla="*/ 4704080 h 6966171"/>
              <a:gd name="connsiteX11" fmla="*/ 2529840 w 12110720"/>
              <a:gd name="connsiteY11" fmla="*/ 4836160 h 6966171"/>
              <a:gd name="connsiteX12" fmla="*/ 2631440 w 12110720"/>
              <a:gd name="connsiteY12" fmla="*/ 4876800 h 6966171"/>
              <a:gd name="connsiteX13" fmla="*/ 2824480 w 12110720"/>
              <a:gd name="connsiteY13" fmla="*/ 4998720 h 6966171"/>
              <a:gd name="connsiteX14" fmla="*/ 2905760 w 12110720"/>
              <a:gd name="connsiteY14" fmla="*/ 5039360 h 6966171"/>
              <a:gd name="connsiteX15" fmla="*/ 3119120 w 12110720"/>
              <a:gd name="connsiteY15" fmla="*/ 5140960 h 6966171"/>
              <a:gd name="connsiteX16" fmla="*/ 3180080 w 12110720"/>
              <a:gd name="connsiteY16" fmla="*/ 5171440 h 6966171"/>
              <a:gd name="connsiteX17" fmla="*/ 3302000 w 12110720"/>
              <a:gd name="connsiteY17" fmla="*/ 5201920 h 6966171"/>
              <a:gd name="connsiteX18" fmla="*/ 3484880 w 12110720"/>
              <a:gd name="connsiteY18" fmla="*/ 5232400 h 6966171"/>
              <a:gd name="connsiteX19" fmla="*/ 3688080 w 12110720"/>
              <a:gd name="connsiteY19" fmla="*/ 5262880 h 6966171"/>
              <a:gd name="connsiteX20" fmla="*/ 3911600 w 12110720"/>
              <a:gd name="connsiteY20" fmla="*/ 5252720 h 6966171"/>
              <a:gd name="connsiteX21" fmla="*/ 4104640 w 12110720"/>
              <a:gd name="connsiteY21" fmla="*/ 5110480 h 6966171"/>
              <a:gd name="connsiteX22" fmla="*/ 4145280 w 12110720"/>
              <a:gd name="connsiteY22" fmla="*/ 5039360 h 6966171"/>
              <a:gd name="connsiteX23" fmla="*/ 4196080 w 12110720"/>
              <a:gd name="connsiteY23" fmla="*/ 4978400 h 6966171"/>
              <a:gd name="connsiteX24" fmla="*/ 4246880 w 12110720"/>
              <a:gd name="connsiteY24" fmla="*/ 4856480 h 6966171"/>
              <a:gd name="connsiteX25" fmla="*/ 4267200 w 12110720"/>
              <a:gd name="connsiteY25" fmla="*/ 4714240 h 6966171"/>
              <a:gd name="connsiteX26" fmla="*/ 4287520 w 12110720"/>
              <a:gd name="connsiteY26" fmla="*/ 4602480 h 6966171"/>
              <a:gd name="connsiteX27" fmla="*/ 4277360 w 12110720"/>
              <a:gd name="connsiteY27" fmla="*/ 4216400 h 6966171"/>
              <a:gd name="connsiteX28" fmla="*/ 4104640 w 12110720"/>
              <a:gd name="connsiteY28" fmla="*/ 3881120 h 6966171"/>
              <a:gd name="connsiteX29" fmla="*/ 3931920 w 12110720"/>
              <a:gd name="connsiteY29" fmla="*/ 3444240 h 6966171"/>
              <a:gd name="connsiteX30" fmla="*/ 3891280 w 12110720"/>
              <a:gd name="connsiteY30" fmla="*/ 3119120 h 6966171"/>
              <a:gd name="connsiteX31" fmla="*/ 3901440 w 12110720"/>
              <a:gd name="connsiteY31" fmla="*/ 2509520 h 6966171"/>
              <a:gd name="connsiteX32" fmla="*/ 3952240 w 12110720"/>
              <a:gd name="connsiteY32" fmla="*/ 2255520 h 6966171"/>
              <a:gd name="connsiteX33" fmla="*/ 3992880 w 12110720"/>
              <a:gd name="connsiteY33" fmla="*/ 2123440 h 6966171"/>
              <a:gd name="connsiteX34" fmla="*/ 4023360 w 12110720"/>
              <a:gd name="connsiteY34" fmla="*/ 2001520 h 6966171"/>
              <a:gd name="connsiteX35" fmla="*/ 4236720 w 12110720"/>
              <a:gd name="connsiteY35" fmla="*/ 1747520 h 6966171"/>
              <a:gd name="connsiteX36" fmla="*/ 4287520 w 12110720"/>
              <a:gd name="connsiteY36" fmla="*/ 1717040 h 6966171"/>
              <a:gd name="connsiteX37" fmla="*/ 4511040 w 12110720"/>
              <a:gd name="connsiteY37" fmla="*/ 1564640 h 6966171"/>
              <a:gd name="connsiteX38" fmla="*/ 4744720 w 12110720"/>
              <a:gd name="connsiteY38" fmla="*/ 1422400 h 6966171"/>
              <a:gd name="connsiteX39" fmla="*/ 5100320 w 12110720"/>
              <a:gd name="connsiteY39" fmla="*/ 1229360 h 6966171"/>
              <a:gd name="connsiteX40" fmla="*/ 6065520 w 12110720"/>
              <a:gd name="connsiteY40" fmla="*/ 1229360 h 6966171"/>
              <a:gd name="connsiteX41" fmla="*/ 6309360 w 12110720"/>
              <a:gd name="connsiteY41" fmla="*/ 1198880 h 6966171"/>
              <a:gd name="connsiteX42" fmla="*/ 6522720 w 12110720"/>
              <a:gd name="connsiteY42" fmla="*/ 1178560 h 6966171"/>
              <a:gd name="connsiteX43" fmla="*/ 6878320 w 12110720"/>
              <a:gd name="connsiteY43" fmla="*/ 1137920 h 6966171"/>
              <a:gd name="connsiteX44" fmla="*/ 7000240 w 12110720"/>
              <a:gd name="connsiteY44" fmla="*/ 1107440 h 6966171"/>
              <a:gd name="connsiteX45" fmla="*/ 7284720 w 12110720"/>
              <a:gd name="connsiteY45" fmla="*/ 1005840 h 6966171"/>
              <a:gd name="connsiteX46" fmla="*/ 7863840 w 12110720"/>
              <a:gd name="connsiteY46" fmla="*/ 863600 h 6966171"/>
              <a:gd name="connsiteX47" fmla="*/ 8036560 w 12110720"/>
              <a:gd name="connsiteY47" fmla="*/ 812800 h 6966171"/>
              <a:gd name="connsiteX48" fmla="*/ 8453120 w 12110720"/>
              <a:gd name="connsiteY48" fmla="*/ 731520 h 6966171"/>
              <a:gd name="connsiteX49" fmla="*/ 8737600 w 12110720"/>
              <a:gd name="connsiteY49" fmla="*/ 670560 h 6966171"/>
              <a:gd name="connsiteX50" fmla="*/ 9083040 w 12110720"/>
              <a:gd name="connsiteY50" fmla="*/ 640080 h 6966171"/>
              <a:gd name="connsiteX51" fmla="*/ 10393680 w 12110720"/>
              <a:gd name="connsiteY51" fmla="*/ 670560 h 6966171"/>
              <a:gd name="connsiteX52" fmla="*/ 10769600 w 12110720"/>
              <a:gd name="connsiteY52" fmla="*/ 863600 h 6966171"/>
              <a:gd name="connsiteX53" fmla="*/ 10901680 w 12110720"/>
              <a:gd name="connsiteY53" fmla="*/ 914400 h 6966171"/>
              <a:gd name="connsiteX54" fmla="*/ 10972800 w 12110720"/>
              <a:gd name="connsiteY54" fmla="*/ 965200 h 6966171"/>
              <a:gd name="connsiteX55" fmla="*/ 11247120 w 12110720"/>
              <a:gd name="connsiteY55" fmla="*/ 1158240 h 6966171"/>
              <a:gd name="connsiteX56" fmla="*/ 11501120 w 12110720"/>
              <a:gd name="connsiteY56" fmla="*/ 1341120 h 6966171"/>
              <a:gd name="connsiteX57" fmla="*/ 11775440 w 12110720"/>
              <a:gd name="connsiteY57" fmla="*/ 1798320 h 6966171"/>
              <a:gd name="connsiteX58" fmla="*/ 11846560 w 12110720"/>
              <a:gd name="connsiteY58" fmla="*/ 2001520 h 6966171"/>
              <a:gd name="connsiteX59" fmla="*/ 11866880 w 12110720"/>
              <a:gd name="connsiteY59" fmla="*/ 2153920 h 6966171"/>
              <a:gd name="connsiteX60" fmla="*/ 11897360 w 12110720"/>
              <a:gd name="connsiteY60" fmla="*/ 2286000 h 6966171"/>
              <a:gd name="connsiteX61" fmla="*/ 11948160 w 12110720"/>
              <a:gd name="connsiteY61" fmla="*/ 2580640 h 6966171"/>
              <a:gd name="connsiteX62" fmla="*/ 11978640 w 12110720"/>
              <a:gd name="connsiteY62" fmla="*/ 2824480 h 6966171"/>
              <a:gd name="connsiteX63" fmla="*/ 12039600 w 12110720"/>
              <a:gd name="connsiteY63" fmla="*/ 3119120 h 6966171"/>
              <a:gd name="connsiteX64" fmla="*/ 12080240 w 12110720"/>
              <a:gd name="connsiteY64" fmla="*/ 3525520 h 6966171"/>
              <a:gd name="connsiteX65" fmla="*/ 12090400 w 12110720"/>
              <a:gd name="connsiteY65" fmla="*/ 3840480 h 6966171"/>
              <a:gd name="connsiteX66" fmla="*/ 12100560 w 12110720"/>
              <a:gd name="connsiteY66" fmla="*/ 3952240 h 6966171"/>
              <a:gd name="connsiteX67" fmla="*/ 12110720 w 12110720"/>
              <a:gd name="connsiteY67" fmla="*/ 4084320 h 6966171"/>
              <a:gd name="connsiteX68" fmla="*/ 12100560 w 12110720"/>
              <a:gd name="connsiteY68" fmla="*/ 5008880 h 6966171"/>
              <a:gd name="connsiteX69" fmla="*/ 12080240 w 12110720"/>
              <a:gd name="connsiteY69" fmla="*/ 5273040 h 6966171"/>
              <a:gd name="connsiteX70" fmla="*/ 12049760 w 12110720"/>
              <a:gd name="connsiteY70" fmla="*/ 5374640 h 6966171"/>
              <a:gd name="connsiteX71" fmla="*/ 12009120 w 12110720"/>
              <a:gd name="connsiteY71" fmla="*/ 5567680 h 6966171"/>
              <a:gd name="connsiteX72" fmla="*/ 11938000 w 12110720"/>
              <a:gd name="connsiteY72" fmla="*/ 5730240 h 6966171"/>
              <a:gd name="connsiteX73" fmla="*/ 11907520 w 12110720"/>
              <a:gd name="connsiteY73" fmla="*/ 5801360 h 6966171"/>
              <a:gd name="connsiteX74" fmla="*/ 11846560 w 12110720"/>
              <a:gd name="connsiteY74" fmla="*/ 5913120 h 6966171"/>
              <a:gd name="connsiteX75" fmla="*/ 11785600 w 12110720"/>
              <a:gd name="connsiteY75" fmla="*/ 6024880 h 6966171"/>
              <a:gd name="connsiteX76" fmla="*/ 11744960 w 12110720"/>
              <a:gd name="connsiteY76" fmla="*/ 6106160 h 6966171"/>
              <a:gd name="connsiteX77" fmla="*/ 11714480 w 12110720"/>
              <a:gd name="connsiteY77" fmla="*/ 6136640 h 6966171"/>
              <a:gd name="connsiteX78" fmla="*/ 11602720 w 12110720"/>
              <a:gd name="connsiteY78" fmla="*/ 6299200 h 6966171"/>
              <a:gd name="connsiteX79" fmla="*/ 11308080 w 12110720"/>
              <a:gd name="connsiteY79" fmla="*/ 6593840 h 6966171"/>
              <a:gd name="connsiteX80" fmla="*/ 11216640 w 12110720"/>
              <a:gd name="connsiteY80" fmla="*/ 6675120 h 6966171"/>
              <a:gd name="connsiteX81" fmla="*/ 11023600 w 12110720"/>
              <a:gd name="connsiteY81" fmla="*/ 6715760 h 6966171"/>
              <a:gd name="connsiteX82" fmla="*/ 10952480 w 12110720"/>
              <a:gd name="connsiteY82" fmla="*/ 6725920 h 6966171"/>
              <a:gd name="connsiteX83" fmla="*/ 10820400 w 12110720"/>
              <a:gd name="connsiteY83" fmla="*/ 6766560 h 6966171"/>
              <a:gd name="connsiteX84" fmla="*/ 10576560 w 12110720"/>
              <a:gd name="connsiteY84" fmla="*/ 6797040 h 6966171"/>
              <a:gd name="connsiteX85" fmla="*/ 10515600 w 12110720"/>
              <a:gd name="connsiteY85" fmla="*/ 6807200 h 6966171"/>
              <a:gd name="connsiteX86" fmla="*/ 9692640 w 12110720"/>
              <a:gd name="connsiteY86" fmla="*/ 6766560 h 6966171"/>
              <a:gd name="connsiteX87" fmla="*/ 9519920 w 12110720"/>
              <a:gd name="connsiteY87" fmla="*/ 6634480 h 6966171"/>
              <a:gd name="connsiteX88" fmla="*/ 9387840 w 12110720"/>
              <a:gd name="connsiteY88" fmla="*/ 6410960 h 6966171"/>
              <a:gd name="connsiteX89" fmla="*/ 9276080 w 12110720"/>
              <a:gd name="connsiteY89" fmla="*/ 6004560 h 6966171"/>
              <a:gd name="connsiteX90" fmla="*/ 9276080 w 12110720"/>
              <a:gd name="connsiteY90" fmla="*/ 5618480 h 6966171"/>
              <a:gd name="connsiteX91" fmla="*/ 9347200 w 12110720"/>
              <a:gd name="connsiteY91" fmla="*/ 5344160 h 6966171"/>
              <a:gd name="connsiteX92" fmla="*/ 9377680 w 12110720"/>
              <a:gd name="connsiteY92" fmla="*/ 5191760 h 6966171"/>
              <a:gd name="connsiteX93" fmla="*/ 9408160 w 12110720"/>
              <a:gd name="connsiteY93" fmla="*/ 5080000 h 6966171"/>
              <a:gd name="connsiteX94" fmla="*/ 9428480 w 12110720"/>
              <a:gd name="connsiteY94" fmla="*/ 4958080 h 6966171"/>
              <a:gd name="connsiteX95" fmla="*/ 9489440 w 12110720"/>
              <a:gd name="connsiteY95" fmla="*/ 4836160 h 6966171"/>
              <a:gd name="connsiteX96" fmla="*/ 9560560 w 12110720"/>
              <a:gd name="connsiteY96" fmla="*/ 4632960 h 6966171"/>
              <a:gd name="connsiteX97" fmla="*/ 9621520 w 12110720"/>
              <a:gd name="connsiteY97" fmla="*/ 4480560 h 6966171"/>
              <a:gd name="connsiteX98" fmla="*/ 9733280 w 12110720"/>
              <a:gd name="connsiteY98" fmla="*/ 4033520 h 6966171"/>
              <a:gd name="connsiteX99" fmla="*/ 9794240 w 12110720"/>
              <a:gd name="connsiteY99" fmla="*/ 3799840 h 6966171"/>
              <a:gd name="connsiteX100" fmla="*/ 9845040 w 12110720"/>
              <a:gd name="connsiteY100" fmla="*/ 3362960 h 6966171"/>
              <a:gd name="connsiteX101" fmla="*/ 9824720 w 12110720"/>
              <a:gd name="connsiteY101" fmla="*/ 2621280 h 6966171"/>
              <a:gd name="connsiteX102" fmla="*/ 9794240 w 12110720"/>
              <a:gd name="connsiteY102" fmla="*/ 2489200 h 6966171"/>
              <a:gd name="connsiteX103" fmla="*/ 9783208 w 12110720"/>
              <a:gd name="connsiteY103" fmla="*/ 2550160 h 6966171"/>
              <a:gd name="connsiteX104" fmla="*/ 9782480 w 12110720"/>
              <a:gd name="connsiteY104" fmla="*/ 2367280 h 6966171"/>
              <a:gd name="connsiteX105" fmla="*/ 9781390 w 12110720"/>
              <a:gd name="connsiteY105" fmla="*/ 2377440 h 6966171"/>
              <a:gd name="connsiteX106" fmla="*/ 9629208 w 12110720"/>
              <a:gd name="connsiteY106" fmla="*/ 2306320 h 6966171"/>
              <a:gd name="connsiteX107" fmla="*/ 9476517 w 12110720"/>
              <a:gd name="connsiteY107" fmla="*/ 2225040 h 6966171"/>
              <a:gd name="connsiteX108" fmla="*/ 9233259 w 12110720"/>
              <a:gd name="connsiteY108" fmla="*/ 2042160 h 6966171"/>
              <a:gd name="connsiteX109" fmla="*/ 9020553 w 12110720"/>
              <a:gd name="connsiteY109" fmla="*/ 2001520 h 6966171"/>
              <a:gd name="connsiteX110" fmla="*/ 8737600 w 12110720"/>
              <a:gd name="connsiteY110" fmla="*/ 1971040 h 6966171"/>
              <a:gd name="connsiteX111" fmla="*/ 8584401 w 12110720"/>
              <a:gd name="connsiteY111" fmla="*/ 2265680 h 6966171"/>
              <a:gd name="connsiteX112" fmla="*/ 8402465 w 12110720"/>
              <a:gd name="connsiteY112" fmla="*/ 2164080 h 6966171"/>
              <a:gd name="connsiteX113" fmla="*/ 7984742 w 12110720"/>
              <a:gd name="connsiteY113" fmla="*/ 2153920 h 6966171"/>
              <a:gd name="connsiteX114" fmla="*/ 7792867 w 12110720"/>
              <a:gd name="connsiteY114" fmla="*/ 1920240 h 6966171"/>
              <a:gd name="connsiteX115" fmla="*/ 7691120 w 12110720"/>
              <a:gd name="connsiteY115" fmla="*/ 1767840 h 6966171"/>
              <a:gd name="connsiteX116" fmla="*/ 7660640 w 12110720"/>
              <a:gd name="connsiteY116" fmla="*/ 1981200 h 6966171"/>
              <a:gd name="connsiteX117" fmla="*/ 7691120 w 12110720"/>
              <a:gd name="connsiteY117" fmla="*/ 2235200 h 6966171"/>
              <a:gd name="connsiteX118" fmla="*/ 7711440 w 12110720"/>
              <a:gd name="connsiteY118" fmla="*/ 2367280 h 6966171"/>
              <a:gd name="connsiteX119" fmla="*/ 7792720 w 12110720"/>
              <a:gd name="connsiteY119" fmla="*/ 2509520 h 6966171"/>
              <a:gd name="connsiteX120" fmla="*/ 7914640 w 12110720"/>
              <a:gd name="connsiteY120" fmla="*/ 2905760 h 6966171"/>
              <a:gd name="connsiteX121" fmla="*/ 7955280 w 12110720"/>
              <a:gd name="connsiteY121" fmla="*/ 3048000 h 6966171"/>
              <a:gd name="connsiteX122" fmla="*/ 8056880 w 12110720"/>
              <a:gd name="connsiteY122" fmla="*/ 3505200 h 6966171"/>
              <a:gd name="connsiteX123" fmla="*/ 8067040 w 12110720"/>
              <a:gd name="connsiteY123" fmla="*/ 3637280 h 6966171"/>
              <a:gd name="connsiteX124" fmla="*/ 7924800 w 12110720"/>
              <a:gd name="connsiteY124" fmla="*/ 3992880 h 6966171"/>
              <a:gd name="connsiteX125" fmla="*/ 7874000 w 12110720"/>
              <a:gd name="connsiteY125" fmla="*/ 4104640 h 6966171"/>
              <a:gd name="connsiteX126" fmla="*/ 7752080 w 12110720"/>
              <a:gd name="connsiteY126" fmla="*/ 4196080 h 6966171"/>
              <a:gd name="connsiteX127" fmla="*/ 7680960 w 12110720"/>
              <a:gd name="connsiteY127" fmla="*/ 4257040 h 6966171"/>
              <a:gd name="connsiteX128" fmla="*/ 7650480 w 12110720"/>
              <a:gd name="connsiteY128" fmla="*/ 4277360 h 6966171"/>
              <a:gd name="connsiteX129" fmla="*/ 7599680 w 12110720"/>
              <a:gd name="connsiteY129" fmla="*/ 4287520 h 6966171"/>
              <a:gd name="connsiteX130" fmla="*/ 7487920 w 12110720"/>
              <a:gd name="connsiteY130" fmla="*/ 4368800 h 6966171"/>
              <a:gd name="connsiteX131" fmla="*/ 6969760 w 12110720"/>
              <a:gd name="connsiteY131" fmla="*/ 4389120 h 6966171"/>
              <a:gd name="connsiteX132" fmla="*/ 6847840 w 12110720"/>
              <a:gd name="connsiteY132" fmla="*/ 4338320 h 6966171"/>
              <a:gd name="connsiteX133" fmla="*/ 6746240 w 12110720"/>
              <a:gd name="connsiteY133" fmla="*/ 4307840 h 6966171"/>
              <a:gd name="connsiteX134" fmla="*/ 6654800 w 12110720"/>
              <a:gd name="connsiteY134" fmla="*/ 4277360 h 6966171"/>
              <a:gd name="connsiteX135" fmla="*/ 6543040 w 12110720"/>
              <a:gd name="connsiteY135" fmla="*/ 4246880 h 6966171"/>
              <a:gd name="connsiteX136" fmla="*/ 6441440 w 12110720"/>
              <a:gd name="connsiteY136" fmla="*/ 4206240 h 6966171"/>
              <a:gd name="connsiteX137" fmla="*/ 6126480 w 12110720"/>
              <a:gd name="connsiteY137" fmla="*/ 4216400 h 6966171"/>
              <a:gd name="connsiteX138" fmla="*/ 6065520 w 12110720"/>
              <a:gd name="connsiteY138" fmla="*/ 4246880 h 6966171"/>
              <a:gd name="connsiteX139" fmla="*/ 5892800 w 12110720"/>
              <a:gd name="connsiteY139" fmla="*/ 4378960 h 6966171"/>
              <a:gd name="connsiteX140" fmla="*/ 5801360 w 12110720"/>
              <a:gd name="connsiteY140" fmla="*/ 4521200 h 6966171"/>
              <a:gd name="connsiteX141" fmla="*/ 5699760 w 12110720"/>
              <a:gd name="connsiteY141" fmla="*/ 4663440 h 6966171"/>
              <a:gd name="connsiteX142" fmla="*/ 5679440 w 12110720"/>
              <a:gd name="connsiteY142" fmla="*/ 4724400 h 6966171"/>
              <a:gd name="connsiteX143" fmla="*/ 5638800 w 12110720"/>
              <a:gd name="connsiteY143" fmla="*/ 4815840 h 6966171"/>
              <a:gd name="connsiteX144" fmla="*/ 5618480 w 12110720"/>
              <a:gd name="connsiteY144" fmla="*/ 4968240 h 6966171"/>
              <a:gd name="connsiteX145" fmla="*/ 5598160 w 12110720"/>
              <a:gd name="connsiteY145" fmla="*/ 5120640 h 6966171"/>
              <a:gd name="connsiteX146" fmla="*/ 5588000 w 12110720"/>
              <a:gd name="connsiteY146" fmla="*/ 5293360 h 6966171"/>
              <a:gd name="connsiteX147" fmla="*/ 5567680 w 12110720"/>
              <a:gd name="connsiteY147" fmla="*/ 5415280 h 6966171"/>
              <a:gd name="connsiteX148" fmla="*/ 5537200 w 12110720"/>
              <a:gd name="connsiteY148" fmla="*/ 5933440 h 6966171"/>
              <a:gd name="connsiteX149" fmla="*/ 5527040 w 12110720"/>
              <a:gd name="connsiteY149" fmla="*/ 6004560 h 6966171"/>
              <a:gd name="connsiteX150" fmla="*/ 5496560 w 12110720"/>
              <a:gd name="connsiteY150" fmla="*/ 6106160 h 6966171"/>
              <a:gd name="connsiteX151" fmla="*/ 5476240 w 12110720"/>
              <a:gd name="connsiteY151" fmla="*/ 6197600 h 6966171"/>
              <a:gd name="connsiteX152" fmla="*/ 5405120 w 12110720"/>
              <a:gd name="connsiteY152" fmla="*/ 6309360 h 6966171"/>
              <a:gd name="connsiteX153" fmla="*/ 5323840 w 12110720"/>
              <a:gd name="connsiteY153" fmla="*/ 6400800 h 6966171"/>
              <a:gd name="connsiteX154" fmla="*/ 5029200 w 12110720"/>
              <a:gd name="connsiteY154" fmla="*/ 6604000 h 6966171"/>
              <a:gd name="connsiteX155" fmla="*/ 4805680 w 12110720"/>
              <a:gd name="connsiteY155" fmla="*/ 6705600 h 6966171"/>
              <a:gd name="connsiteX156" fmla="*/ 4744720 w 12110720"/>
              <a:gd name="connsiteY156" fmla="*/ 6736080 h 6966171"/>
              <a:gd name="connsiteX157" fmla="*/ 4592320 w 12110720"/>
              <a:gd name="connsiteY157" fmla="*/ 6797040 h 6966171"/>
              <a:gd name="connsiteX158" fmla="*/ 4307840 w 12110720"/>
              <a:gd name="connsiteY158" fmla="*/ 6888480 h 6966171"/>
              <a:gd name="connsiteX159" fmla="*/ 4145280 w 12110720"/>
              <a:gd name="connsiteY159" fmla="*/ 6908800 h 6966171"/>
              <a:gd name="connsiteX160" fmla="*/ 4003040 w 12110720"/>
              <a:gd name="connsiteY160" fmla="*/ 6939280 h 6966171"/>
              <a:gd name="connsiteX161" fmla="*/ 3210560 w 12110720"/>
              <a:gd name="connsiteY161" fmla="*/ 6949440 h 6966171"/>
              <a:gd name="connsiteX162" fmla="*/ 2286000 w 12110720"/>
              <a:gd name="connsiteY162" fmla="*/ 6949440 h 6966171"/>
              <a:gd name="connsiteX163" fmla="*/ 2072640 w 12110720"/>
              <a:gd name="connsiteY163" fmla="*/ 6929120 h 6966171"/>
              <a:gd name="connsiteX164" fmla="*/ 1950720 w 12110720"/>
              <a:gd name="connsiteY164" fmla="*/ 6898640 h 6966171"/>
              <a:gd name="connsiteX165" fmla="*/ 1798320 w 12110720"/>
              <a:gd name="connsiteY165" fmla="*/ 6847840 h 6966171"/>
              <a:gd name="connsiteX166" fmla="*/ 1625600 w 12110720"/>
              <a:gd name="connsiteY166" fmla="*/ 6807200 h 6966171"/>
              <a:gd name="connsiteX167" fmla="*/ 1452880 w 12110720"/>
              <a:gd name="connsiteY167" fmla="*/ 6746240 h 6966171"/>
              <a:gd name="connsiteX168" fmla="*/ 1320800 w 12110720"/>
              <a:gd name="connsiteY168" fmla="*/ 6664960 h 6966171"/>
              <a:gd name="connsiteX169" fmla="*/ 1076960 w 12110720"/>
              <a:gd name="connsiteY169" fmla="*/ 6573520 h 6966171"/>
              <a:gd name="connsiteX170" fmla="*/ 1005840 w 12110720"/>
              <a:gd name="connsiteY170" fmla="*/ 6522720 h 6966171"/>
              <a:gd name="connsiteX171" fmla="*/ 762000 w 12110720"/>
              <a:gd name="connsiteY171" fmla="*/ 6350000 h 6966171"/>
              <a:gd name="connsiteX172" fmla="*/ 406400 w 12110720"/>
              <a:gd name="connsiteY172" fmla="*/ 5943600 h 6966171"/>
              <a:gd name="connsiteX173" fmla="*/ 264160 w 12110720"/>
              <a:gd name="connsiteY173" fmla="*/ 5527040 h 6966171"/>
              <a:gd name="connsiteX174" fmla="*/ 243840 w 12110720"/>
              <a:gd name="connsiteY174" fmla="*/ 5455920 h 6966171"/>
              <a:gd name="connsiteX175" fmla="*/ 203200 w 12110720"/>
              <a:gd name="connsiteY175" fmla="*/ 5262880 h 6966171"/>
              <a:gd name="connsiteX176" fmla="*/ 193040 w 12110720"/>
              <a:gd name="connsiteY176" fmla="*/ 5008880 h 6966171"/>
              <a:gd name="connsiteX177" fmla="*/ 182880 w 12110720"/>
              <a:gd name="connsiteY177" fmla="*/ 4815840 h 6966171"/>
              <a:gd name="connsiteX178" fmla="*/ 172720 w 12110720"/>
              <a:gd name="connsiteY178" fmla="*/ 4582160 h 6966171"/>
              <a:gd name="connsiteX179" fmla="*/ 162560 w 12110720"/>
              <a:gd name="connsiteY179" fmla="*/ 2875280 h 6966171"/>
              <a:gd name="connsiteX180" fmla="*/ 121920 w 12110720"/>
              <a:gd name="connsiteY180" fmla="*/ 2550160 h 6966171"/>
              <a:gd name="connsiteX181" fmla="*/ 101600 w 12110720"/>
              <a:gd name="connsiteY181" fmla="*/ 2346960 h 6966171"/>
              <a:gd name="connsiteX182" fmla="*/ 91440 w 12110720"/>
              <a:gd name="connsiteY182" fmla="*/ 2133600 h 6966171"/>
              <a:gd name="connsiteX183" fmla="*/ 81280 w 12110720"/>
              <a:gd name="connsiteY183" fmla="*/ 1757680 h 6966171"/>
              <a:gd name="connsiteX184" fmla="*/ 71120 w 12110720"/>
              <a:gd name="connsiteY184" fmla="*/ 1605280 h 6966171"/>
              <a:gd name="connsiteX185" fmla="*/ 40640 w 12110720"/>
              <a:gd name="connsiteY185" fmla="*/ 1341120 h 6966171"/>
              <a:gd name="connsiteX186" fmla="*/ 0 w 12110720"/>
              <a:gd name="connsiteY186" fmla="*/ 782320 h 6966171"/>
              <a:gd name="connsiteX187" fmla="*/ 30480 w 12110720"/>
              <a:gd name="connsiteY187" fmla="*/ 477520 h 6966171"/>
              <a:gd name="connsiteX188" fmla="*/ 71120 w 12110720"/>
              <a:gd name="connsiteY188" fmla="*/ 406400 h 6966171"/>
              <a:gd name="connsiteX189" fmla="*/ 447040 w 12110720"/>
              <a:gd name="connsiteY189" fmla="*/ 142240 h 6966171"/>
              <a:gd name="connsiteX190" fmla="*/ 680720 w 12110720"/>
              <a:gd name="connsiteY190" fmla="*/ 30480 h 6966171"/>
              <a:gd name="connsiteX191" fmla="*/ 955040 w 12110720"/>
              <a:gd name="connsiteY191" fmla="*/ 0 h 6966171"/>
              <a:gd name="connsiteX192" fmla="*/ 1432560 w 12110720"/>
              <a:gd name="connsiteY192" fmla="*/ 50800 h 6966171"/>
              <a:gd name="connsiteX193" fmla="*/ 1656080 w 12110720"/>
              <a:gd name="connsiteY193" fmla="*/ 213360 h 6966171"/>
              <a:gd name="connsiteX194" fmla="*/ 1747520 w 12110720"/>
              <a:gd name="connsiteY194" fmla="*/ 304800 h 6966171"/>
              <a:gd name="connsiteX195" fmla="*/ 1788160 w 12110720"/>
              <a:gd name="connsiteY195" fmla="*/ 396240 h 6966171"/>
              <a:gd name="connsiteX196" fmla="*/ 1838960 w 12110720"/>
              <a:gd name="connsiteY196" fmla="*/ 497840 h 6966171"/>
              <a:gd name="connsiteX197" fmla="*/ 1859280 w 12110720"/>
              <a:gd name="connsiteY197" fmla="*/ 599440 h 6966171"/>
              <a:gd name="connsiteX198" fmla="*/ 1879600 w 12110720"/>
              <a:gd name="connsiteY198" fmla="*/ 792480 h 6966171"/>
              <a:gd name="connsiteX199" fmla="*/ 1869440 w 12110720"/>
              <a:gd name="connsiteY199" fmla="*/ 894080 h 6966171"/>
              <a:gd name="connsiteX200" fmla="*/ 1838960 w 12110720"/>
              <a:gd name="connsiteY200" fmla="*/ 924560 h 6966171"/>
              <a:gd name="connsiteX201" fmla="*/ 1818640 w 12110720"/>
              <a:gd name="connsiteY201" fmla="*/ 985520 h 6966171"/>
              <a:gd name="connsiteX0" fmla="*/ 1798320 w 12110720"/>
              <a:gd name="connsiteY0" fmla="*/ 782320 h 6966171"/>
              <a:gd name="connsiteX1" fmla="*/ 1828800 w 12110720"/>
              <a:gd name="connsiteY1" fmla="*/ 1290320 h 6966171"/>
              <a:gd name="connsiteX2" fmla="*/ 1818640 w 12110720"/>
              <a:gd name="connsiteY2" fmla="*/ 2204720 h 6966171"/>
              <a:gd name="connsiteX3" fmla="*/ 1798320 w 12110720"/>
              <a:gd name="connsiteY3" fmla="*/ 2997200 h 6966171"/>
              <a:gd name="connsiteX4" fmla="*/ 1808480 w 12110720"/>
              <a:gd name="connsiteY4" fmla="*/ 3688080 h 6966171"/>
              <a:gd name="connsiteX5" fmla="*/ 1818640 w 12110720"/>
              <a:gd name="connsiteY5" fmla="*/ 3789680 h 6966171"/>
              <a:gd name="connsiteX6" fmla="*/ 1828800 w 12110720"/>
              <a:gd name="connsiteY6" fmla="*/ 3952240 h 6966171"/>
              <a:gd name="connsiteX7" fmla="*/ 1849120 w 12110720"/>
              <a:gd name="connsiteY7" fmla="*/ 4124960 h 6966171"/>
              <a:gd name="connsiteX8" fmla="*/ 1899920 w 12110720"/>
              <a:gd name="connsiteY8" fmla="*/ 4328160 h 6966171"/>
              <a:gd name="connsiteX9" fmla="*/ 1930400 w 12110720"/>
              <a:gd name="connsiteY9" fmla="*/ 4399280 h 6966171"/>
              <a:gd name="connsiteX10" fmla="*/ 2346960 w 12110720"/>
              <a:gd name="connsiteY10" fmla="*/ 4704080 h 6966171"/>
              <a:gd name="connsiteX11" fmla="*/ 2529840 w 12110720"/>
              <a:gd name="connsiteY11" fmla="*/ 4836160 h 6966171"/>
              <a:gd name="connsiteX12" fmla="*/ 2631440 w 12110720"/>
              <a:gd name="connsiteY12" fmla="*/ 4876800 h 6966171"/>
              <a:gd name="connsiteX13" fmla="*/ 2824480 w 12110720"/>
              <a:gd name="connsiteY13" fmla="*/ 4998720 h 6966171"/>
              <a:gd name="connsiteX14" fmla="*/ 2905760 w 12110720"/>
              <a:gd name="connsiteY14" fmla="*/ 5039360 h 6966171"/>
              <a:gd name="connsiteX15" fmla="*/ 3119120 w 12110720"/>
              <a:gd name="connsiteY15" fmla="*/ 5140960 h 6966171"/>
              <a:gd name="connsiteX16" fmla="*/ 3180080 w 12110720"/>
              <a:gd name="connsiteY16" fmla="*/ 5171440 h 6966171"/>
              <a:gd name="connsiteX17" fmla="*/ 3302000 w 12110720"/>
              <a:gd name="connsiteY17" fmla="*/ 5201920 h 6966171"/>
              <a:gd name="connsiteX18" fmla="*/ 3484880 w 12110720"/>
              <a:gd name="connsiteY18" fmla="*/ 5232400 h 6966171"/>
              <a:gd name="connsiteX19" fmla="*/ 3688080 w 12110720"/>
              <a:gd name="connsiteY19" fmla="*/ 5262880 h 6966171"/>
              <a:gd name="connsiteX20" fmla="*/ 3911600 w 12110720"/>
              <a:gd name="connsiteY20" fmla="*/ 5252720 h 6966171"/>
              <a:gd name="connsiteX21" fmla="*/ 4104640 w 12110720"/>
              <a:gd name="connsiteY21" fmla="*/ 5110480 h 6966171"/>
              <a:gd name="connsiteX22" fmla="*/ 4145280 w 12110720"/>
              <a:gd name="connsiteY22" fmla="*/ 5039360 h 6966171"/>
              <a:gd name="connsiteX23" fmla="*/ 4196080 w 12110720"/>
              <a:gd name="connsiteY23" fmla="*/ 4978400 h 6966171"/>
              <a:gd name="connsiteX24" fmla="*/ 4246880 w 12110720"/>
              <a:gd name="connsiteY24" fmla="*/ 4856480 h 6966171"/>
              <a:gd name="connsiteX25" fmla="*/ 4267200 w 12110720"/>
              <a:gd name="connsiteY25" fmla="*/ 4714240 h 6966171"/>
              <a:gd name="connsiteX26" fmla="*/ 4287520 w 12110720"/>
              <a:gd name="connsiteY26" fmla="*/ 4602480 h 6966171"/>
              <a:gd name="connsiteX27" fmla="*/ 4277360 w 12110720"/>
              <a:gd name="connsiteY27" fmla="*/ 4216400 h 6966171"/>
              <a:gd name="connsiteX28" fmla="*/ 4104640 w 12110720"/>
              <a:gd name="connsiteY28" fmla="*/ 3881120 h 6966171"/>
              <a:gd name="connsiteX29" fmla="*/ 3931920 w 12110720"/>
              <a:gd name="connsiteY29" fmla="*/ 3444240 h 6966171"/>
              <a:gd name="connsiteX30" fmla="*/ 3891280 w 12110720"/>
              <a:gd name="connsiteY30" fmla="*/ 3119120 h 6966171"/>
              <a:gd name="connsiteX31" fmla="*/ 3901440 w 12110720"/>
              <a:gd name="connsiteY31" fmla="*/ 2509520 h 6966171"/>
              <a:gd name="connsiteX32" fmla="*/ 3952240 w 12110720"/>
              <a:gd name="connsiteY32" fmla="*/ 2255520 h 6966171"/>
              <a:gd name="connsiteX33" fmla="*/ 3992880 w 12110720"/>
              <a:gd name="connsiteY33" fmla="*/ 2123440 h 6966171"/>
              <a:gd name="connsiteX34" fmla="*/ 4023360 w 12110720"/>
              <a:gd name="connsiteY34" fmla="*/ 2001520 h 6966171"/>
              <a:gd name="connsiteX35" fmla="*/ 4236720 w 12110720"/>
              <a:gd name="connsiteY35" fmla="*/ 1747520 h 6966171"/>
              <a:gd name="connsiteX36" fmla="*/ 4287520 w 12110720"/>
              <a:gd name="connsiteY36" fmla="*/ 1717040 h 6966171"/>
              <a:gd name="connsiteX37" fmla="*/ 4511040 w 12110720"/>
              <a:gd name="connsiteY37" fmla="*/ 1564640 h 6966171"/>
              <a:gd name="connsiteX38" fmla="*/ 4744720 w 12110720"/>
              <a:gd name="connsiteY38" fmla="*/ 1422400 h 6966171"/>
              <a:gd name="connsiteX39" fmla="*/ 5100320 w 12110720"/>
              <a:gd name="connsiteY39" fmla="*/ 1229360 h 6966171"/>
              <a:gd name="connsiteX40" fmla="*/ 6065520 w 12110720"/>
              <a:gd name="connsiteY40" fmla="*/ 1229360 h 6966171"/>
              <a:gd name="connsiteX41" fmla="*/ 6309360 w 12110720"/>
              <a:gd name="connsiteY41" fmla="*/ 1198880 h 6966171"/>
              <a:gd name="connsiteX42" fmla="*/ 6522720 w 12110720"/>
              <a:gd name="connsiteY42" fmla="*/ 1178560 h 6966171"/>
              <a:gd name="connsiteX43" fmla="*/ 6878320 w 12110720"/>
              <a:gd name="connsiteY43" fmla="*/ 1137920 h 6966171"/>
              <a:gd name="connsiteX44" fmla="*/ 7000240 w 12110720"/>
              <a:gd name="connsiteY44" fmla="*/ 1107440 h 6966171"/>
              <a:gd name="connsiteX45" fmla="*/ 7284720 w 12110720"/>
              <a:gd name="connsiteY45" fmla="*/ 1005840 h 6966171"/>
              <a:gd name="connsiteX46" fmla="*/ 7863840 w 12110720"/>
              <a:gd name="connsiteY46" fmla="*/ 863600 h 6966171"/>
              <a:gd name="connsiteX47" fmla="*/ 8036560 w 12110720"/>
              <a:gd name="connsiteY47" fmla="*/ 812800 h 6966171"/>
              <a:gd name="connsiteX48" fmla="*/ 8453120 w 12110720"/>
              <a:gd name="connsiteY48" fmla="*/ 731520 h 6966171"/>
              <a:gd name="connsiteX49" fmla="*/ 8737600 w 12110720"/>
              <a:gd name="connsiteY49" fmla="*/ 670560 h 6966171"/>
              <a:gd name="connsiteX50" fmla="*/ 9083040 w 12110720"/>
              <a:gd name="connsiteY50" fmla="*/ 640080 h 6966171"/>
              <a:gd name="connsiteX51" fmla="*/ 10393680 w 12110720"/>
              <a:gd name="connsiteY51" fmla="*/ 670560 h 6966171"/>
              <a:gd name="connsiteX52" fmla="*/ 10769600 w 12110720"/>
              <a:gd name="connsiteY52" fmla="*/ 863600 h 6966171"/>
              <a:gd name="connsiteX53" fmla="*/ 10901680 w 12110720"/>
              <a:gd name="connsiteY53" fmla="*/ 914400 h 6966171"/>
              <a:gd name="connsiteX54" fmla="*/ 10972800 w 12110720"/>
              <a:gd name="connsiteY54" fmla="*/ 965200 h 6966171"/>
              <a:gd name="connsiteX55" fmla="*/ 11247120 w 12110720"/>
              <a:gd name="connsiteY55" fmla="*/ 1158240 h 6966171"/>
              <a:gd name="connsiteX56" fmla="*/ 11501120 w 12110720"/>
              <a:gd name="connsiteY56" fmla="*/ 1341120 h 6966171"/>
              <a:gd name="connsiteX57" fmla="*/ 11775440 w 12110720"/>
              <a:gd name="connsiteY57" fmla="*/ 1798320 h 6966171"/>
              <a:gd name="connsiteX58" fmla="*/ 11846560 w 12110720"/>
              <a:gd name="connsiteY58" fmla="*/ 2001520 h 6966171"/>
              <a:gd name="connsiteX59" fmla="*/ 11866880 w 12110720"/>
              <a:gd name="connsiteY59" fmla="*/ 2153920 h 6966171"/>
              <a:gd name="connsiteX60" fmla="*/ 11897360 w 12110720"/>
              <a:gd name="connsiteY60" fmla="*/ 2286000 h 6966171"/>
              <a:gd name="connsiteX61" fmla="*/ 11948160 w 12110720"/>
              <a:gd name="connsiteY61" fmla="*/ 2580640 h 6966171"/>
              <a:gd name="connsiteX62" fmla="*/ 11978640 w 12110720"/>
              <a:gd name="connsiteY62" fmla="*/ 2824480 h 6966171"/>
              <a:gd name="connsiteX63" fmla="*/ 12039600 w 12110720"/>
              <a:gd name="connsiteY63" fmla="*/ 3119120 h 6966171"/>
              <a:gd name="connsiteX64" fmla="*/ 12080240 w 12110720"/>
              <a:gd name="connsiteY64" fmla="*/ 3525520 h 6966171"/>
              <a:gd name="connsiteX65" fmla="*/ 12090400 w 12110720"/>
              <a:gd name="connsiteY65" fmla="*/ 3840480 h 6966171"/>
              <a:gd name="connsiteX66" fmla="*/ 12100560 w 12110720"/>
              <a:gd name="connsiteY66" fmla="*/ 3952240 h 6966171"/>
              <a:gd name="connsiteX67" fmla="*/ 12110720 w 12110720"/>
              <a:gd name="connsiteY67" fmla="*/ 4084320 h 6966171"/>
              <a:gd name="connsiteX68" fmla="*/ 12100560 w 12110720"/>
              <a:gd name="connsiteY68" fmla="*/ 5008880 h 6966171"/>
              <a:gd name="connsiteX69" fmla="*/ 12080240 w 12110720"/>
              <a:gd name="connsiteY69" fmla="*/ 5273040 h 6966171"/>
              <a:gd name="connsiteX70" fmla="*/ 12049760 w 12110720"/>
              <a:gd name="connsiteY70" fmla="*/ 5374640 h 6966171"/>
              <a:gd name="connsiteX71" fmla="*/ 12009120 w 12110720"/>
              <a:gd name="connsiteY71" fmla="*/ 5567680 h 6966171"/>
              <a:gd name="connsiteX72" fmla="*/ 11938000 w 12110720"/>
              <a:gd name="connsiteY72" fmla="*/ 5730240 h 6966171"/>
              <a:gd name="connsiteX73" fmla="*/ 11907520 w 12110720"/>
              <a:gd name="connsiteY73" fmla="*/ 5801360 h 6966171"/>
              <a:gd name="connsiteX74" fmla="*/ 11846560 w 12110720"/>
              <a:gd name="connsiteY74" fmla="*/ 5913120 h 6966171"/>
              <a:gd name="connsiteX75" fmla="*/ 11785600 w 12110720"/>
              <a:gd name="connsiteY75" fmla="*/ 6024880 h 6966171"/>
              <a:gd name="connsiteX76" fmla="*/ 11744960 w 12110720"/>
              <a:gd name="connsiteY76" fmla="*/ 6106160 h 6966171"/>
              <a:gd name="connsiteX77" fmla="*/ 11714480 w 12110720"/>
              <a:gd name="connsiteY77" fmla="*/ 6136640 h 6966171"/>
              <a:gd name="connsiteX78" fmla="*/ 11602720 w 12110720"/>
              <a:gd name="connsiteY78" fmla="*/ 6299200 h 6966171"/>
              <a:gd name="connsiteX79" fmla="*/ 11308080 w 12110720"/>
              <a:gd name="connsiteY79" fmla="*/ 6593840 h 6966171"/>
              <a:gd name="connsiteX80" fmla="*/ 11216640 w 12110720"/>
              <a:gd name="connsiteY80" fmla="*/ 6675120 h 6966171"/>
              <a:gd name="connsiteX81" fmla="*/ 11023600 w 12110720"/>
              <a:gd name="connsiteY81" fmla="*/ 6715760 h 6966171"/>
              <a:gd name="connsiteX82" fmla="*/ 10952480 w 12110720"/>
              <a:gd name="connsiteY82" fmla="*/ 6725920 h 6966171"/>
              <a:gd name="connsiteX83" fmla="*/ 10820400 w 12110720"/>
              <a:gd name="connsiteY83" fmla="*/ 6766560 h 6966171"/>
              <a:gd name="connsiteX84" fmla="*/ 10576560 w 12110720"/>
              <a:gd name="connsiteY84" fmla="*/ 6797040 h 6966171"/>
              <a:gd name="connsiteX85" fmla="*/ 10515600 w 12110720"/>
              <a:gd name="connsiteY85" fmla="*/ 6807200 h 6966171"/>
              <a:gd name="connsiteX86" fmla="*/ 9692640 w 12110720"/>
              <a:gd name="connsiteY86" fmla="*/ 6766560 h 6966171"/>
              <a:gd name="connsiteX87" fmla="*/ 9519920 w 12110720"/>
              <a:gd name="connsiteY87" fmla="*/ 6634480 h 6966171"/>
              <a:gd name="connsiteX88" fmla="*/ 9387840 w 12110720"/>
              <a:gd name="connsiteY88" fmla="*/ 6410960 h 6966171"/>
              <a:gd name="connsiteX89" fmla="*/ 9276080 w 12110720"/>
              <a:gd name="connsiteY89" fmla="*/ 6004560 h 6966171"/>
              <a:gd name="connsiteX90" fmla="*/ 9276080 w 12110720"/>
              <a:gd name="connsiteY90" fmla="*/ 5618480 h 6966171"/>
              <a:gd name="connsiteX91" fmla="*/ 9347200 w 12110720"/>
              <a:gd name="connsiteY91" fmla="*/ 5344160 h 6966171"/>
              <a:gd name="connsiteX92" fmla="*/ 9377680 w 12110720"/>
              <a:gd name="connsiteY92" fmla="*/ 5191760 h 6966171"/>
              <a:gd name="connsiteX93" fmla="*/ 9408160 w 12110720"/>
              <a:gd name="connsiteY93" fmla="*/ 5080000 h 6966171"/>
              <a:gd name="connsiteX94" fmla="*/ 9428480 w 12110720"/>
              <a:gd name="connsiteY94" fmla="*/ 4958080 h 6966171"/>
              <a:gd name="connsiteX95" fmla="*/ 9489440 w 12110720"/>
              <a:gd name="connsiteY95" fmla="*/ 4836160 h 6966171"/>
              <a:gd name="connsiteX96" fmla="*/ 9560560 w 12110720"/>
              <a:gd name="connsiteY96" fmla="*/ 4632960 h 6966171"/>
              <a:gd name="connsiteX97" fmla="*/ 9621520 w 12110720"/>
              <a:gd name="connsiteY97" fmla="*/ 4480560 h 6966171"/>
              <a:gd name="connsiteX98" fmla="*/ 9733280 w 12110720"/>
              <a:gd name="connsiteY98" fmla="*/ 4033520 h 6966171"/>
              <a:gd name="connsiteX99" fmla="*/ 9794240 w 12110720"/>
              <a:gd name="connsiteY99" fmla="*/ 3799840 h 6966171"/>
              <a:gd name="connsiteX100" fmla="*/ 9845040 w 12110720"/>
              <a:gd name="connsiteY100" fmla="*/ 3362960 h 6966171"/>
              <a:gd name="connsiteX101" fmla="*/ 9824720 w 12110720"/>
              <a:gd name="connsiteY101" fmla="*/ 2621280 h 6966171"/>
              <a:gd name="connsiteX102" fmla="*/ 9794240 w 12110720"/>
              <a:gd name="connsiteY102" fmla="*/ 2489200 h 6966171"/>
              <a:gd name="connsiteX103" fmla="*/ 9783208 w 12110720"/>
              <a:gd name="connsiteY103" fmla="*/ 2550160 h 6966171"/>
              <a:gd name="connsiteX104" fmla="*/ 9782480 w 12110720"/>
              <a:gd name="connsiteY104" fmla="*/ 2367280 h 6966171"/>
              <a:gd name="connsiteX105" fmla="*/ 9781390 w 12110720"/>
              <a:gd name="connsiteY105" fmla="*/ 2377440 h 6966171"/>
              <a:gd name="connsiteX106" fmla="*/ 9629208 w 12110720"/>
              <a:gd name="connsiteY106" fmla="*/ 2306320 h 6966171"/>
              <a:gd name="connsiteX107" fmla="*/ 9476517 w 12110720"/>
              <a:gd name="connsiteY107" fmla="*/ 2225040 h 6966171"/>
              <a:gd name="connsiteX108" fmla="*/ 9233259 w 12110720"/>
              <a:gd name="connsiteY108" fmla="*/ 2042160 h 6966171"/>
              <a:gd name="connsiteX109" fmla="*/ 9020553 w 12110720"/>
              <a:gd name="connsiteY109" fmla="*/ 2001520 h 6966171"/>
              <a:gd name="connsiteX110" fmla="*/ 8848561 w 12110720"/>
              <a:gd name="connsiteY110" fmla="*/ 2316480 h 6966171"/>
              <a:gd name="connsiteX111" fmla="*/ 8584401 w 12110720"/>
              <a:gd name="connsiteY111" fmla="*/ 2265680 h 6966171"/>
              <a:gd name="connsiteX112" fmla="*/ 8402465 w 12110720"/>
              <a:gd name="connsiteY112" fmla="*/ 2164080 h 6966171"/>
              <a:gd name="connsiteX113" fmla="*/ 7984742 w 12110720"/>
              <a:gd name="connsiteY113" fmla="*/ 2153920 h 6966171"/>
              <a:gd name="connsiteX114" fmla="*/ 7792867 w 12110720"/>
              <a:gd name="connsiteY114" fmla="*/ 1920240 h 6966171"/>
              <a:gd name="connsiteX115" fmla="*/ 7691120 w 12110720"/>
              <a:gd name="connsiteY115" fmla="*/ 1767840 h 6966171"/>
              <a:gd name="connsiteX116" fmla="*/ 7660640 w 12110720"/>
              <a:gd name="connsiteY116" fmla="*/ 1981200 h 6966171"/>
              <a:gd name="connsiteX117" fmla="*/ 7691120 w 12110720"/>
              <a:gd name="connsiteY117" fmla="*/ 2235200 h 6966171"/>
              <a:gd name="connsiteX118" fmla="*/ 7711440 w 12110720"/>
              <a:gd name="connsiteY118" fmla="*/ 2367280 h 6966171"/>
              <a:gd name="connsiteX119" fmla="*/ 7792720 w 12110720"/>
              <a:gd name="connsiteY119" fmla="*/ 2509520 h 6966171"/>
              <a:gd name="connsiteX120" fmla="*/ 7914640 w 12110720"/>
              <a:gd name="connsiteY120" fmla="*/ 2905760 h 6966171"/>
              <a:gd name="connsiteX121" fmla="*/ 7955280 w 12110720"/>
              <a:gd name="connsiteY121" fmla="*/ 3048000 h 6966171"/>
              <a:gd name="connsiteX122" fmla="*/ 8056880 w 12110720"/>
              <a:gd name="connsiteY122" fmla="*/ 3505200 h 6966171"/>
              <a:gd name="connsiteX123" fmla="*/ 8067040 w 12110720"/>
              <a:gd name="connsiteY123" fmla="*/ 3637280 h 6966171"/>
              <a:gd name="connsiteX124" fmla="*/ 7924800 w 12110720"/>
              <a:gd name="connsiteY124" fmla="*/ 3992880 h 6966171"/>
              <a:gd name="connsiteX125" fmla="*/ 7874000 w 12110720"/>
              <a:gd name="connsiteY125" fmla="*/ 4104640 h 6966171"/>
              <a:gd name="connsiteX126" fmla="*/ 7752080 w 12110720"/>
              <a:gd name="connsiteY126" fmla="*/ 4196080 h 6966171"/>
              <a:gd name="connsiteX127" fmla="*/ 7680960 w 12110720"/>
              <a:gd name="connsiteY127" fmla="*/ 4257040 h 6966171"/>
              <a:gd name="connsiteX128" fmla="*/ 7650480 w 12110720"/>
              <a:gd name="connsiteY128" fmla="*/ 4277360 h 6966171"/>
              <a:gd name="connsiteX129" fmla="*/ 7599680 w 12110720"/>
              <a:gd name="connsiteY129" fmla="*/ 4287520 h 6966171"/>
              <a:gd name="connsiteX130" fmla="*/ 7487920 w 12110720"/>
              <a:gd name="connsiteY130" fmla="*/ 4368800 h 6966171"/>
              <a:gd name="connsiteX131" fmla="*/ 6969760 w 12110720"/>
              <a:gd name="connsiteY131" fmla="*/ 4389120 h 6966171"/>
              <a:gd name="connsiteX132" fmla="*/ 6847840 w 12110720"/>
              <a:gd name="connsiteY132" fmla="*/ 4338320 h 6966171"/>
              <a:gd name="connsiteX133" fmla="*/ 6746240 w 12110720"/>
              <a:gd name="connsiteY133" fmla="*/ 4307840 h 6966171"/>
              <a:gd name="connsiteX134" fmla="*/ 6654800 w 12110720"/>
              <a:gd name="connsiteY134" fmla="*/ 4277360 h 6966171"/>
              <a:gd name="connsiteX135" fmla="*/ 6543040 w 12110720"/>
              <a:gd name="connsiteY135" fmla="*/ 4246880 h 6966171"/>
              <a:gd name="connsiteX136" fmla="*/ 6441440 w 12110720"/>
              <a:gd name="connsiteY136" fmla="*/ 4206240 h 6966171"/>
              <a:gd name="connsiteX137" fmla="*/ 6126480 w 12110720"/>
              <a:gd name="connsiteY137" fmla="*/ 4216400 h 6966171"/>
              <a:gd name="connsiteX138" fmla="*/ 6065520 w 12110720"/>
              <a:gd name="connsiteY138" fmla="*/ 4246880 h 6966171"/>
              <a:gd name="connsiteX139" fmla="*/ 5892800 w 12110720"/>
              <a:gd name="connsiteY139" fmla="*/ 4378960 h 6966171"/>
              <a:gd name="connsiteX140" fmla="*/ 5801360 w 12110720"/>
              <a:gd name="connsiteY140" fmla="*/ 4521200 h 6966171"/>
              <a:gd name="connsiteX141" fmla="*/ 5699760 w 12110720"/>
              <a:gd name="connsiteY141" fmla="*/ 4663440 h 6966171"/>
              <a:gd name="connsiteX142" fmla="*/ 5679440 w 12110720"/>
              <a:gd name="connsiteY142" fmla="*/ 4724400 h 6966171"/>
              <a:gd name="connsiteX143" fmla="*/ 5638800 w 12110720"/>
              <a:gd name="connsiteY143" fmla="*/ 4815840 h 6966171"/>
              <a:gd name="connsiteX144" fmla="*/ 5618480 w 12110720"/>
              <a:gd name="connsiteY144" fmla="*/ 4968240 h 6966171"/>
              <a:gd name="connsiteX145" fmla="*/ 5598160 w 12110720"/>
              <a:gd name="connsiteY145" fmla="*/ 5120640 h 6966171"/>
              <a:gd name="connsiteX146" fmla="*/ 5588000 w 12110720"/>
              <a:gd name="connsiteY146" fmla="*/ 5293360 h 6966171"/>
              <a:gd name="connsiteX147" fmla="*/ 5567680 w 12110720"/>
              <a:gd name="connsiteY147" fmla="*/ 5415280 h 6966171"/>
              <a:gd name="connsiteX148" fmla="*/ 5537200 w 12110720"/>
              <a:gd name="connsiteY148" fmla="*/ 5933440 h 6966171"/>
              <a:gd name="connsiteX149" fmla="*/ 5527040 w 12110720"/>
              <a:gd name="connsiteY149" fmla="*/ 6004560 h 6966171"/>
              <a:gd name="connsiteX150" fmla="*/ 5496560 w 12110720"/>
              <a:gd name="connsiteY150" fmla="*/ 6106160 h 6966171"/>
              <a:gd name="connsiteX151" fmla="*/ 5476240 w 12110720"/>
              <a:gd name="connsiteY151" fmla="*/ 6197600 h 6966171"/>
              <a:gd name="connsiteX152" fmla="*/ 5405120 w 12110720"/>
              <a:gd name="connsiteY152" fmla="*/ 6309360 h 6966171"/>
              <a:gd name="connsiteX153" fmla="*/ 5323840 w 12110720"/>
              <a:gd name="connsiteY153" fmla="*/ 6400800 h 6966171"/>
              <a:gd name="connsiteX154" fmla="*/ 5029200 w 12110720"/>
              <a:gd name="connsiteY154" fmla="*/ 6604000 h 6966171"/>
              <a:gd name="connsiteX155" fmla="*/ 4805680 w 12110720"/>
              <a:gd name="connsiteY155" fmla="*/ 6705600 h 6966171"/>
              <a:gd name="connsiteX156" fmla="*/ 4744720 w 12110720"/>
              <a:gd name="connsiteY156" fmla="*/ 6736080 h 6966171"/>
              <a:gd name="connsiteX157" fmla="*/ 4592320 w 12110720"/>
              <a:gd name="connsiteY157" fmla="*/ 6797040 h 6966171"/>
              <a:gd name="connsiteX158" fmla="*/ 4307840 w 12110720"/>
              <a:gd name="connsiteY158" fmla="*/ 6888480 h 6966171"/>
              <a:gd name="connsiteX159" fmla="*/ 4145280 w 12110720"/>
              <a:gd name="connsiteY159" fmla="*/ 6908800 h 6966171"/>
              <a:gd name="connsiteX160" fmla="*/ 4003040 w 12110720"/>
              <a:gd name="connsiteY160" fmla="*/ 6939280 h 6966171"/>
              <a:gd name="connsiteX161" fmla="*/ 3210560 w 12110720"/>
              <a:gd name="connsiteY161" fmla="*/ 6949440 h 6966171"/>
              <a:gd name="connsiteX162" fmla="*/ 2286000 w 12110720"/>
              <a:gd name="connsiteY162" fmla="*/ 6949440 h 6966171"/>
              <a:gd name="connsiteX163" fmla="*/ 2072640 w 12110720"/>
              <a:gd name="connsiteY163" fmla="*/ 6929120 h 6966171"/>
              <a:gd name="connsiteX164" fmla="*/ 1950720 w 12110720"/>
              <a:gd name="connsiteY164" fmla="*/ 6898640 h 6966171"/>
              <a:gd name="connsiteX165" fmla="*/ 1798320 w 12110720"/>
              <a:gd name="connsiteY165" fmla="*/ 6847840 h 6966171"/>
              <a:gd name="connsiteX166" fmla="*/ 1625600 w 12110720"/>
              <a:gd name="connsiteY166" fmla="*/ 6807200 h 6966171"/>
              <a:gd name="connsiteX167" fmla="*/ 1452880 w 12110720"/>
              <a:gd name="connsiteY167" fmla="*/ 6746240 h 6966171"/>
              <a:gd name="connsiteX168" fmla="*/ 1320800 w 12110720"/>
              <a:gd name="connsiteY168" fmla="*/ 6664960 h 6966171"/>
              <a:gd name="connsiteX169" fmla="*/ 1076960 w 12110720"/>
              <a:gd name="connsiteY169" fmla="*/ 6573520 h 6966171"/>
              <a:gd name="connsiteX170" fmla="*/ 1005840 w 12110720"/>
              <a:gd name="connsiteY170" fmla="*/ 6522720 h 6966171"/>
              <a:gd name="connsiteX171" fmla="*/ 762000 w 12110720"/>
              <a:gd name="connsiteY171" fmla="*/ 6350000 h 6966171"/>
              <a:gd name="connsiteX172" fmla="*/ 406400 w 12110720"/>
              <a:gd name="connsiteY172" fmla="*/ 5943600 h 6966171"/>
              <a:gd name="connsiteX173" fmla="*/ 264160 w 12110720"/>
              <a:gd name="connsiteY173" fmla="*/ 5527040 h 6966171"/>
              <a:gd name="connsiteX174" fmla="*/ 243840 w 12110720"/>
              <a:gd name="connsiteY174" fmla="*/ 5455920 h 6966171"/>
              <a:gd name="connsiteX175" fmla="*/ 203200 w 12110720"/>
              <a:gd name="connsiteY175" fmla="*/ 5262880 h 6966171"/>
              <a:gd name="connsiteX176" fmla="*/ 193040 w 12110720"/>
              <a:gd name="connsiteY176" fmla="*/ 5008880 h 6966171"/>
              <a:gd name="connsiteX177" fmla="*/ 182880 w 12110720"/>
              <a:gd name="connsiteY177" fmla="*/ 4815840 h 6966171"/>
              <a:gd name="connsiteX178" fmla="*/ 172720 w 12110720"/>
              <a:gd name="connsiteY178" fmla="*/ 4582160 h 6966171"/>
              <a:gd name="connsiteX179" fmla="*/ 162560 w 12110720"/>
              <a:gd name="connsiteY179" fmla="*/ 2875280 h 6966171"/>
              <a:gd name="connsiteX180" fmla="*/ 121920 w 12110720"/>
              <a:gd name="connsiteY180" fmla="*/ 2550160 h 6966171"/>
              <a:gd name="connsiteX181" fmla="*/ 101600 w 12110720"/>
              <a:gd name="connsiteY181" fmla="*/ 2346960 h 6966171"/>
              <a:gd name="connsiteX182" fmla="*/ 91440 w 12110720"/>
              <a:gd name="connsiteY182" fmla="*/ 2133600 h 6966171"/>
              <a:gd name="connsiteX183" fmla="*/ 81280 w 12110720"/>
              <a:gd name="connsiteY183" fmla="*/ 1757680 h 6966171"/>
              <a:gd name="connsiteX184" fmla="*/ 71120 w 12110720"/>
              <a:gd name="connsiteY184" fmla="*/ 1605280 h 6966171"/>
              <a:gd name="connsiteX185" fmla="*/ 40640 w 12110720"/>
              <a:gd name="connsiteY185" fmla="*/ 1341120 h 6966171"/>
              <a:gd name="connsiteX186" fmla="*/ 0 w 12110720"/>
              <a:gd name="connsiteY186" fmla="*/ 782320 h 6966171"/>
              <a:gd name="connsiteX187" fmla="*/ 30480 w 12110720"/>
              <a:gd name="connsiteY187" fmla="*/ 477520 h 6966171"/>
              <a:gd name="connsiteX188" fmla="*/ 71120 w 12110720"/>
              <a:gd name="connsiteY188" fmla="*/ 406400 h 6966171"/>
              <a:gd name="connsiteX189" fmla="*/ 447040 w 12110720"/>
              <a:gd name="connsiteY189" fmla="*/ 142240 h 6966171"/>
              <a:gd name="connsiteX190" fmla="*/ 680720 w 12110720"/>
              <a:gd name="connsiteY190" fmla="*/ 30480 h 6966171"/>
              <a:gd name="connsiteX191" fmla="*/ 955040 w 12110720"/>
              <a:gd name="connsiteY191" fmla="*/ 0 h 6966171"/>
              <a:gd name="connsiteX192" fmla="*/ 1432560 w 12110720"/>
              <a:gd name="connsiteY192" fmla="*/ 50800 h 6966171"/>
              <a:gd name="connsiteX193" fmla="*/ 1656080 w 12110720"/>
              <a:gd name="connsiteY193" fmla="*/ 213360 h 6966171"/>
              <a:gd name="connsiteX194" fmla="*/ 1747520 w 12110720"/>
              <a:gd name="connsiteY194" fmla="*/ 304800 h 6966171"/>
              <a:gd name="connsiteX195" fmla="*/ 1788160 w 12110720"/>
              <a:gd name="connsiteY195" fmla="*/ 396240 h 6966171"/>
              <a:gd name="connsiteX196" fmla="*/ 1838960 w 12110720"/>
              <a:gd name="connsiteY196" fmla="*/ 497840 h 6966171"/>
              <a:gd name="connsiteX197" fmla="*/ 1859280 w 12110720"/>
              <a:gd name="connsiteY197" fmla="*/ 599440 h 6966171"/>
              <a:gd name="connsiteX198" fmla="*/ 1879600 w 12110720"/>
              <a:gd name="connsiteY198" fmla="*/ 792480 h 6966171"/>
              <a:gd name="connsiteX199" fmla="*/ 1869440 w 12110720"/>
              <a:gd name="connsiteY199" fmla="*/ 894080 h 6966171"/>
              <a:gd name="connsiteX200" fmla="*/ 1838960 w 12110720"/>
              <a:gd name="connsiteY200" fmla="*/ 924560 h 6966171"/>
              <a:gd name="connsiteX201" fmla="*/ 1818640 w 12110720"/>
              <a:gd name="connsiteY201" fmla="*/ 985520 h 6966171"/>
              <a:gd name="connsiteX0" fmla="*/ 1798320 w 12110720"/>
              <a:gd name="connsiteY0" fmla="*/ 782320 h 6966171"/>
              <a:gd name="connsiteX1" fmla="*/ 1828800 w 12110720"/>
              <a:gd name="connsiteY1" fmla="*/ 1290320 h 6966171"/>
              <a:gd name="connsiteX2" fmla="*/ 1818640 w 12110720"/>
              <a:gd name="connsiteY2" fmla="*/ 2204720 h 6966171"/>
              <a:gd name="connsiteX3" fmla="*/ 1798320 w 12110720"/>
              <a:gd name="connsiteY3" fmla="*/ 2997200 h 6966171"/>
              <a:gd name="connsiteX4" fmla="*/ 1808480 w 12110720"/>
              <a:gd name="connsiteY4" fmla="*/ 3688080 h 6966171"/>
              <a:gd name="connsiteX5" fmla="*/ 1818640 w 12110720"/>
              <a:gd name="connsiteY5" fmla="*/ 3789680 h 6966171"/>
              <a:gd name="connsiteX6" fmla="*/ 1828800 w 12110720"/>
              <a:gd name="connsiteY6" fmla="*/ 3952240 h 6966171"/>
              <a:gd name="connsiteX7" fmla="*/ 1849120 w 12110720"/>
              <a:gd name="connsiteY7" fmla="*/ 4124960 h 6966171"/>
              <a:gd name="connsiteX8" fmla="*/ 1899920 w 12110720"/>
              <a:gd name="connsiteY8" fmla="*/ 4328160 h 6966171"/>
              <a:gd name="connsiteX9" fmla="*/ 1930400 w 12110720"/>
              <a:gd name="connsiteY9" fmla="*/ 4399280 h 6966171"/>
              <a:gd name="connsiteX10" fmla="*/ 2346960 w 12110720"/>
              <a:gd name="connsiteY10" fmla="*/ 4704080 h 6966171"/>
              <a:gd name="connsiteX11" fmla="*/ 2529840 w 12110720"/>
              <a:gd name="connsiteY11" fmla="*/ 4836160 h 6966171"/>
              <a:gd name="connsiteX12" fmla="*/ 2631440 w 12110720"/>
              <a:gd name="connsiteY12" fmla="*/ 4876800 h 6966171"/>
              <a:gd name="connsiteX13" fmla="*/ 2824480 w 12110720"/>
              <a:gd name="connsiteY13" fmla="*/ 4998720 h 6966171"/>
              <a:gd name="connsiteX14" fmla="*/ 2905760 w 12110720"/>
              <a:gd name="connsiteY14" fmla="*/ 5039360 h 6966171"/>
              <a:gd name="connsiteX15" fmla="*/ 3119120 w 12110720"/>
              <a:gd name="connsiteY15" fmla="*/ 5140960 h 6966171"/>
              <a:gd name="connsiteX16" fmla="*/ 3180080 w 12110720"/>
              <a:gd name="connsiteY16" fmla="*/ 5171440 h 6966171"/>
              <a:gd name="connsiteX17" fmla="*/ 3302000 w 12110720"/>
              <a:gd name="connsiteY17" fmla="*/ 5201920 h 6966171"/>
              <a:gd name="connsiteX18" fmla="*/ 3484880 w 12110720"/>
              <a:gd name="connsiteY18" fmla="*/ 5232400 h 6966171"/>
              <a:gd name="connsiteX19" fmla="*/ 3688080 w 12110720"/>
              <a:gd name="connsiteY19" fmla="*/ 5262880 h 6966171"/>
              <a:gd name="connsiteX20" fmla="*/ 3911600 w 12110720"/>
              <a:gd name="connsiteY20" fmla="*/ 5252720 h 6966171"/>
              <a:gd name="connsiteX21" fmla="*/ 4104640 w 12110720"/>
              <a:gd name="connsiteY21" fmla="*/ 5110480 h 6966171"/>
              <a:gd name="connsiteX22" fmla="*/ 4145280 w 12110720"/>
              <a:gd name="connsiteY22" fmla="*/ 5039360 h 6966171"/>
              <a:gd name="connsiteX23" fmla="*/ 4196080 w 12110720"/>
              <a:gd name="connsiteY23" fmla="*/ 4978400 h 6966171"/>
              <a:gd name="connsiteX24" fmla="*/ 4246880 w 12110720"/>
              <a:gd name="connsiteY24" fmla="*/ 4856480 h 6966171"/>
              <a:gd name="connsiteX25" fmla="*/ 4267200 w 12110720"/>
              <a:gd name="connsiteY25" fmla="*/ 4714240 h 6966171"/>
              <a:gd name="connsiteX26" fmla="*/ 4287520 w 12110720"/>
              <a:gd name="connsiteY26" fmla="*/ 4602480 h 6966171"/>
              <a:gd name="connsiteX27" fmla="*/ 4277360 w 12110720"/>
              <a:gd name="connsiteY27" fmla="*/ 4216400 h 6966171"/>
              <a:gd name="connsiteX28" fmla="*/ 4104640 w 12110720"/>
              <a:gd name="connsiteY28" fmla="*/ 3881120 h 6966171"/>
              <a:gd name="connsiteX29" fmla="*/ 3931920 w 12110720"/>
              <a:gd name="connsiteY29" fmla="*/ 3444240 h 6966171"/>
              <a:gd name="connsiteX30" fmla="*/ 3891280 w 12110720"/>
              <a:gd name="connsiteY30" fmla="*/ 3119120 h 6966171"/>
              <a:gd name="connsiteX31" fmla="*/ 3901440 w 12110720"/>
              <a:gd name="connsiteY31" fmla="*/ 2509520 h 6966171"/>
              <a:gd name="connsiteX32" fmla="*/ 3952240 w 12110720"/>
              <a:gd name="connsiteY32" fmla="*/ 2255520 h 6966171"/>
              <a:gd name="connsiteX33" fmla="*/ 3992880 w 12110720"/>
              <a:gd name="connsiteY33" fmla="*/ 2123440 h 6966171"/>
              <a:gd name="connsiteX34" fmla="*/ 4023360 w 12110720"/>
              <a:gd name="connsiteY34" fmla="*/ 2001520 h 6966171"/>
              <a:gd name="connsiteX35" fmla="*/ 4236720 w 12110720"/>
              <a:gd name="connsiteY35" fmla="*/ 1747520 h 6966171"/>
              <a:gd name="connsiteX36" fmla="*/ 4287520 w 12110720"/>
              <a:gd name="connsiteY36" fmla="*/ 1717040 h 6966171"/>
              <a:gd name="connsiteX37" fmla="*/ 4511040 w 12110720"/>
              <a:gd name="connsiteY37" fmla="*/ 1564640 h 6966171"/>
              <a:gd name="connsiteX38" fmla="*/ 4744720 w 12110720"/>
              <a:gd name="connsiteY38" fmla="*/ 1422400 h 6966171"/>
              <a:gd name="connsiteX39" fmla="*/ 5100320 w 12110720"/>
              <a:gd name="connsiteY39" fmla="*/ 1229360 h 6966171"/>
              <a:gd name="connsiteX40" fmla="*/ 6065520 w 12110720"/>
              <a:gd name="connsiteY40" fmla="*/ 1229360 h 6966171"/>
              <a:gd name="connsiteX41" fmla="*/ 6309360 w 12110720"/>
              <a:gd name="connsiteY41" fmla="*/ 1198880 h 6966171"/>
              <a:gd name="connsiteX42" fmla="*/ 6522720 w 12110720"/>
              <a:gd name="connsiteY42" fmla="*/ 1178560 h 6966171"/>
              <a:gd name="connsiteX43" fmla="*/ 6878320 w 12110720"/>
              <a:gd name="connsiteY43" fmla="*/ 1137920 h 6966171"/>
              <a:gd name="connsiteX44" fmla="*/ 7000240 w 12110720"/>
              <a:gd name="connsiteY44" fmla="*/ 1107440 h 6966171"/>
              <a:gd name="connsiteX45" fmla="*/ 7284720 w 12110720"/>
              <a:gd name="connsiteY45" fmla="*/ 1005840 h 6966171"/>
              <a:gd name="connsiteX46" fmla="*/ 7863840 w 12110720"/>
              <a:gd name="connsiteY46" fmla="*/ 863600 h 6966171"/>
              <a:gd name="connsiteX47" fmla="*/ 8036560 w 12110720"/>
              <a:gd name="connsiteY47" fmla="*/ 812800 h 6966171"/>
              <a:gd name="connsiteX48" fmla="*/ 8453120 w 12110720"/>
              <a:gd name="connsiteY48" fmla="*/ 731520 h 6966171"/>
              <a:gd name="connsiteX49" fmla="*/ 8737600 w 12110720"/>
              <a:gd name="connsiteY49" fmla="*/ 670560 h 6966171"/>
              <a:gd name="connsiteX50" fmla="*/ 9083040 w 12110720"/>
              <a:gd name="connsiteY50" fmla="*/ 640080 h 6966171"/>
              <a:gd name="connsiteX51" fmla="*/ 10393680 w 12110720"/>
              <a:gd name="connsiteY51" fmla="*/ 670560 h 6966171"/>
              <a:gd name="connsiteX52" fmla="*/ 10769600 w 12110720"/>
              <a:gd name="connsiteY52" fmla="*/ 863600 h 6966171"/>
              <a:gd name="connsiteX53" fmla="*/ 10901680 w 12110720"/>
              <a:gd name="connsiteY53" fmla="*/ 914400 h 6966171"/>
              <a:gd name="connsiteX54" fmla="*/ 10972800 w 12110720"/>
              <a:gd name="connsiteY54" fmla="*/ 965200 h 6966171"/>
              <a:gd name="connsiteX55" fmla="*/ 11247120 w 12110720"/>
              <a:gd name="connsiteY55" fmla="*/ 1158240 h 6966171"/>
              <a:gd name="connsiteX56" fmla="*/ 11501120 w 12110720"/>
              <a:gd name="connsiteY56" fmla="*/ 1341120 h 6966171"/>
              <a:gd name="connsiteX57" fmla="*/ 11775440 w 12110720"/>
              <a:gd name="connsiteY57" fmla="*/ 1798320 h 6966171"/>
              <a:gd name="connsiteX58" fmla="*/ 11846560 w 12110720"/>
              <a:gd name="connsiteY58" fmla="*/ 2001520 h 6966171"/>
              <a:gd name="connsiteX59" fmla="*/ 11866880 w 12110720"/>
              <a:gd name="connsiteY59" fmla="*/ 2153920 h 6966171"/>
              <a:gd name="connsiteX60" fmla="*/ 11897360 w 12110720"/>
              <a:gd name="connsiteY60" fmla="*/ 2286000 h 6966171"/>
              <a:gd name="connsiteX61" fmla="*/ 11948160 w 12110720"/>
              <a:gd name="connsiteY61" fmla="*/ 2580640 h 6966171"/>
              <a:gd name="connsiteX62" fmla="*/ 11978640 w 12110720"/>
              <a:gd name="connsiteY62" fmla="*/ 2824480 h 6966171"/>
              <a:gd name="connsiteX63" fmla="*/ 12039600 w 12110720"/>
              <a:gd name="connsiteY63" fmla="*/ 3119120 h 6966171"/>
              <a:gd name="connsiteX64" fmla="*/ 12080240 w 12110720"/>
              <a:gd name="connsiteY64" fmla="*/ 3525520 h 6966171"/>
              <a:gd name="connsiteX65" fmla="*/ 12090400 w 12110720"/>
              <a:gd name="connsiteY65" fmla="*/ 3840480 h 6966171"/>
              <a:gd name="connsiteX66" fmla="*/ 12100560 w 12110720"/>
              <a:gd name="connsiteY66" fmla="*/ 3952240 h 6966171"/>
              <a:gd name="connsiteX67" fmla="*/ 12110720 w 12110720"/>
              <a:gd name="connsiteY67" fmla="*/ 4084320 h 6966171"/>
              <a:gd name="connsiteX68" fmla="*/ 12100560 w 12110720"/>
              <a:gd name="connsiteY68" fmla="*/ 5008880 h 6966171"/>
              <a:gd name="connsiteX69" fmla="*/ 12080240 w 12110720"/>
              <a:gd name="connsiteY69" fmla="*/ 5273040 h 6966171"/>
              <a:gd name="connsiteX70" fmla="*/ 12049760 w 12110720"/>
              <a:gd name="connsiteY70" fmla="*/ 5374640 h 6966171"/>
              <a:gd name="connsiteX71" fmla="*/ 12009120 w 12110720"/>
              <a:gd name="connsiteY71" fmla="*/ 5567680 h 6966171"/>
              <a:gd name="connsiteX72" fmla="*/ 11938000 w 12110720"/>
              <a:gd name="connsiteY72" fmla="*/ 5730240 h 6966171"/>
              <a:gd name="connsiteX73" fmla="*/ 11907520 w 12110720"/>
              <a:gd name="connsiteY73" fmla="*/ 5801360 h 6966171"/>
              <a:gd name="connsiteX74" fmla="*/ 11846560 w 12110720"/>
              <a:gd name="connsiteY74" fmla="*/ 5913120 h 6966171"/>
              <a:gd name="connsiteX75" fmla="*/ 11785600 w 12110720"/>
              <a:gd name="connsiteY75" fmla="*/ 6024880 h 6966171"/>
              <a:gd name="connsiteX76" fmla="*/ 11744960 w 12110720"/>
              <a:gd name="connsiteY76" fmla="*/ 6106160 h 6966171"/>
              <a:gd name="connsiteX77" fmla="*/ 11714480 w 12110720"/>
              <a:gd name="connsiteY77" fmla="*/ 6136640 h 6966171"/>
              <a:gd name="connsiteX78" fmla="*/ 11602720 w 12110720"/>
              <a:gd name="connsiteY78" fmla="*/ 6299200 h 6966171"/>
              <a:gd name="connsiteX79" fmla="*/ 11308080 w 12110720"/>
              <a:gd name="connsiteY79" fmla="*/ 6593840 h 6966171"/>
              <a:gd name="connsiteX80" fmla="*/ 11216640 w 12110720"/>
              <a:gd name="connsiteY80" fmla="*/ 6675120 h 6966171"/>
              <a:gd name="connsiteX81" fmla="*/ 11023600 w 12110720"/>
              <a:gd name="connsiteY81" fmla="*/ 6715760 h 6966171"/>
              <a:gd name="connsiteX82" fmla="*/ 10952480 w 12110720"/>
              <a:gd name="connsiteY82" fmla="*/ 6725920 h 6966171"/>
              <a:gd name="connsiteX83" fmla="*/ 10820400 w 12110720"/>
              <a:gd name="connsiteY83" fmla="*/ 6766560 h 6966171"/>
              <a:gd name="connsiteX84" fmla="*/ 10576560 w 12110720"/>
              <a:gd name="connsiteY84" fmla="*/ 6797040 h 6966171"/>
              <a:gd name="connsiteX85" fmla="*/ 10515600 w 12110720"/>
              <a:gd name="connsiteY85" fmla="*/ 6807200 h 6966171"/>
              <a:gd name="connsiteX86" fmla="*/ 9692640 w 12110720"/>
              <a:gd name="connsiteY86" fmla="*/ 6766560 h 6966171"/>
              <a:gd name="connsiteX87" fmla="*/ 9519920 w 12110720"/>
              <a:gd name="connsiteY87" fmla="*/ 6634480 h 6966171"/>
              <a:gd name="connsiteX88" fmla="*/ 9387840 w 12110720"/>
              <a:gd name="connsiteY88" fmla="*/ 6410960 h 6966171"/>
              <a:gd name="connsiteX89" fmla="*/ 9276080 w 12110720"/>
              <a:gd name="connsiteY89" fmla="*/ 6004560 h 6966171"/>
              <a:gd name="connsiteX90" fmla="*/ 9276080 w 12110720"/>
              <a:gd name="connsiteY90" fmla="*/ 5618480 h 6966171"/>
              <a:gd name="connsiteX91" fmla="*/ 9347200 w 12110720"/>
              <a:gd name="connsiteY91" fmla="*/ 5344160 h 6966171"/>
              <a:gd name="connsiteX92" fmla="*/ 9377680 w 12110720"/>
              <a:gd name="connsiteY92" fmla="*/ 5191760 h 6966171"/>
              <a:gd name="connsiteX93" fmla="*/ 9408160 w 12110720"/>
              <a:gd name="connsiteY93" fmla="*/ 5080000 h 6966171"/>
              <a:gd name="connsiteX94" fmla="*/ 9428480 w 12110720"/>
              <a:gd name="connsiteY94" fmla="*/ 4958080 h 6966171"/>
              <a:gd name="connsiteX95" fmla="*/ 9489440 w 12110720"/>
              <a:gd name="connsiteY95" fmla="*/ 4836160 h 6966171"/>
              <a:gd name="connsiteX96" fmla="*/ 9560560 w 12110720"/>
              <a:gd name="connsiteY96" fmla="*/ 4632960 h 6966171"/>
              <a:gd name="connsiteX97" fmla="*/ 9621520 w 12110720"/>
              <a:gd name="connsiteY97" fmla="*/ 4480560 h 6966171"/>
              <a:gd name="connsiteX98" fmla="*/ 9733280 w 12110720"/>
              <a:gd name="connsiteY98" fmla="*/ 4033520 h 6966171"/>
              <a:gd name="connsiteX99" fmla="*/ 9794240 w 12110720"/>
              <a:gd name="connsiteY99" fmla="*/ 3799840 h 6966171"/>
              <a:gd name="connsiteX100" fmla="*/ 9845040 w 12110720"/>
              <a:gd name="connsiteY100" fmla="*/ 3362960 h 6966171"/>
              <a:gd name="connsiteX101" fmla="*/ 9824720 w 12110720"/>
              <a:gd name="connsiteY101" fmla="*/ 2621280 h 6966171"/>
              <a:gd name="connsiteX102" fmla="*/ 9794240 w 12110720"/>
              <a:gd name="connsiteY102" fmla="*/ 2489200 h 6966171"/>
              <a:gd name="connsiteX103" fmla="*/ 9783208 w 12110720"/>
              <a:gd name="connsiteY103" fmla="*/ 2550160 h 6966171"/>
              <a:gd name="connsiteX104" fmla="*/ 9782480 w 12110720"/>
              <a:gd name="connsiteY104" fmla="*/ 2367280 h 6966171"/>
              <a:gd name="connsiteX105" fmla="*/ 9781390 w 12110720"/>
              <a:gd name="connsiteY105" fmla="*/ 2377440 h 6966171"/>
              <a:gd name="connsiteX106" fmla="*/ 9629208 w 12110720"/>
              <a:gd name="connsiteY106" fmla="*/ 2306320 h 6966171"/>
              <a:gd name="connsiteX107" fmla="*/ 9476517 w 12110720"/>
              <a:gd name="connsiteY107" fmla="*/ 2225040 h 6966171"/>
              <a:gd name="connsiteX108" fmla="*/ 9233259 w 12110720"/>
              <a:gd name="connsiteY108" fmla="*/ 2042160 h 6966171"/>
              <a:gd name="connsiteX109" fmla="*/ 9111339 w 12110720"/>
              <a:gd name="connsiteY109" fmla="*/ 2367280 h 6966171"/>
              <a:gd name="connsiteX110" fmla="*/ 8848561 w 12110720"/>
              <a:gd name="connsiteY110" fmla="*/ 2316480 h 6966171"/>
              <a:gd name="connsiteX111" fmla="*/ 8584401 w 12110720"/>
              <a:gd name="connsiteY111" fmla="*/ 2265680 h 6966171"/>
              <a:gd name="connsiteX112" fmla="*/ 8402465 w 12110720"/>
              <a:gd name="connsiteY112" fmla="*/ 2164080 h 6966171"/>
              <a:gd name="connsiteX113" fmla="*/ 7984742 w 12110720"/>
              <a:gd name="connsiteY113" fmla="*/ 2153920 h 6966171"/>
              <a:gd name="connsiteX114" fmla="*/ 7792867 w 12110720"/>
              <a:gd name="connsiteY114" fmla="*/ 1920240 h 6966171"/>
              <a:gd name="connsiteX115" fmla="*/ 7691120 w 12110720"/>
              <a:gd name="connsiteY115" fmla="*/ 1767840 h 6966171"/>
              <a:gd name="connsiteX116" fmla="*/ 7660640 w 12110720"/>
              <a:gd name="connsiteY116" fmla="*/ 1981200 h 6966171"/>
              <a:gd name="connsiteX117" fmla="*/ 7691120 w 12110720"/>
              <a:gd name="connsiteY117" fmla="*/ 2235200 h 6966171"/>
              <a:gd name="connsiteX118" fmla="*/ 7711440 w 12110720"/>
              <a:gd name="connsiteY118" fmla="*/ 2367280 h 6966171"/>
              <a:gd name="connsiteX119" fmla="*/ 7792720 w 12110720"/>
              <a:gd name="connsiteY119" fmla="*/ 2509520 h 6966171"/>
              <a:gd name="connsiteX120" fmla="*/ 7914640 w 12110720"/>
              <a:gd name="connsiteY120" fmla="*/ 2905760 h 6966171"/>
              <a:gd name="connsiteX121" fmla="*/ 7955280 w 12110720"/>
              <a:gd name="connsiteY121" fmla="*/ 3048000 h 6966171"/>
              <a:gd name="connsiteX122" fmla="*/ 8056880 w 12110720"/>
              <a:gd name="connsiteY122" fmla="*/ 3505200 h 6966171"/>
              <a:gd name="connsiteX123" fmla="*/ 8067040 w 12110720"/>
              <a:gd name="connsiteY123" fmla="*/ 3637280 h 6966171"/>
              <a:gd name="connsiteX124" fmla="*/ 7924800 w 12110720"/>
              <a:gd name="connsiteY124" fmla="*/ 3992880 h 6966171"/>
              <a:gd name="connsiteX125" fmla="*/ 7874000 w 12110720"/>
              <a:gd name="connsiteY125" fmla="*/ 4104640 h 6966171"/>
              <a:gd name="connsiteX126" fmla="*/ 7752080 w 12110720"/>
              <a:gd name="connsiteY126" fmla="*/ 4196080 h 6966171"/>
              <a:gd name="connsiteX127" fmla="*/ 7680960 w 12110720"/>
              <a:gd name="connsiteY127" fmla="*/ 4257040 h 6966171"/>
              <a:gd name="connsiteX128" fmla="*/ 7650480 w 12110720"/>
              <a:gd name="connsiteY128" fmla="*/ 4277360 h 6966171"/>
              <a:gd name="connsiteX129" fmla="*/ 7599680 w 12110720"/>
              <a:gd name="connsiteY129" fmla="*/ 4287520 h 6966171"/>
              <a:gd name="connsiteX130" fmla="*/ 7487920 w 12110720"/>
              <a:gd name="connsiteY130" fmla="*/ 4368800 h 6966171"/>
              <a:gd name="connsiteX131" fmla="*/ 6969760 w 12110720"/>
              <a:gd name="connsiteY131" fmla="*/ 4389120 h 6966171"/>
              <a:gd name="connsiteX132" fmla="*/ 6847840 w 12110720"/>
              <a:gd name="connsiteY132" fmla="*/ 4338320 h 6966171"/>
              <a:gd name="connsiteX133" fmla="*/ 6746240 w 12110720"/>
              <a:gd name="connsiteY133" fmla="*/ 4307840 h 6966171"/>
              <a:gd name="connsiteX134" fmla="*/ 6654800 w 12110720"/>
              <a:gd name="connsiteY134" fmla="*/ 4277360 h 6966171"/>
              <a:gd name="connsiteX135" fmla="*/ 6543040 w 12110720"/>
              <a:gd name="connsiteY135" fmla="*/ 4246880 h 6966171"/>
              <a:gd name="connsiteX136" fmla="*/ 6441440 w 12110720"/>
              <a:gd name="connsiteY136" fmla="*/ 4206240 h 6966171"/>
              <a:gd name="connsiteX137" fmla="*/ 6126480 w 12110720"/>
              <a:gd name="connsiteY137" fmla="*/ 4216400 h 6966171"/>
              <a:gd name="connsiteX138" fmla="*/ 6065520 w 12110720"/>
              <a:gd name="connsiteY138" fmla="*/ 4246880 h 6966171"/>
              <a:gd name="connsiteX139" fmla="*/ 5892800 w 12110720"/>
              <a:gd name="connsiteY139" fmla="*/ 4378960 h 6966171"/>
              <a:gd name="connsiteX140" fmla="*/ 5801360 w 12110720"/>
              <a:gd name="connsiteY140" fmla="*/ 4521200 h 6966171"/>
              <a:gd name="connsiteX141" fmla="*/ 5699760 w 12110720"/>
              <a:gd name="connsiteY141" fmla="*/ 4663440 h 6966171"/>
              <a:gd name="connsiteX142" fmla="*/ 5679440 w 12110720"/>
              <a:gd name="connsiteY142" fmla="*/ 4724400 h 6966171"/>
              <a:gd name="connsiteX143" fmla="*/ 5638800 w 12110720"/>
              <a:gd name="connsiteY143" fmla="*/ 4815840 h 6966171"/>
              <a:gd name="connsiteX144" fmla="*/ 5618480 w 12110720"/>
              <a:gd name="connsiteY144" fmla="*/ 4968240 h 6966171"/>
              <a:gd name="connsiteX145" fmla="*/ 5598160 w 12110720"/>
              <a:gd name="connsiteY145" fmla="*/ 5120640 h 6966171"/>
              <a:gd name="connsiteX146" fmla="*/ 5588000 w 12110720"/>
              <a:gd name="connsiteY146" fmla="*/ 5293360 h 6966171"/>
              <a:gd name="connsiteX147" fmla="*/ 5567680 w 12110720"/>
              <a:gd name="connsiteY147" fmla="*/ 5415280 h 6966171"/>
              <a:gd name="connsiteX148" fmla="*/ 5537200 w 12110720"/>
              <a:gd name="connsiteY148" fmla="*/ 5933440 h 6966171"/>
              <a:gd name="connsiteX149" fmla="*/ 5527040 w 12110720"/>
              <a:gd name="connsiteY149" fmla="*/ 6004560 h 6966171"/>
              <a:gd name="connsiteX150" fmla="*/ 5496560 w 12110720"/>
              <a:gd name="connsiteY150" fmla="*/ 6106160 h 6966171"/>
              <a:gd name="connsiteX151" fmla="*/ 5476240 w 12110720"/>
              <a:gd name="connsiteY151" fmla="*/ 6197600 h 6966171"/>
              <a:gd name="connsiteX152" fmla="*/ 5405120 w 12110720"/>
              <a:gd name="connsiteY152" fmla="*/ 6309360 h 6966171"/>
              <a:gd name="connsiteX153" fmla="*/ 5323840 w 12110720"/>
              <a:gd name="connsiteY153" fmla="*/ 6400800 h 6966171"/>
              <a:gd name="connsiteX154" fmla="*/ 5029200 w 12110720"/>
              <a:gd name="connsiteY154" fmla="*/ 6604000 h 6966171"/>
              <a:gd name="connsiteX155" fmla="*/ 4805680 w 12110720"/>
              <a:gd name="connsiteY155" fmla="*/ 6705600 h 6966171"/>
              <a:gd name="connsiteX156" fmla="*/ 4744720 w 12110720"/>
              <a:gd name="connsiteY156" fmla="*/ 6736080 h 6966171"/>
              <a:gd name="connsiteX157" fmla="*/ 4592320 w 12110720"/>
              <a:gd name="connsiteY157" fmla="*/ 6797040 h 6966171"/>
              <a:gd name="connsiteX158" fmla="*/ 4307840 w 12110720"/>
              <a:gd name="connsiteY158" fmla="*/ 6888480 h 6966171"/>
              <a:gd name="connsiteX159" fmla="*/ 4145280 w 12110720"/>
              <a:gd name="connsiteY159" fmla="*/ 6908800 h 6966171"/>
              <a:gd name="connsiteX160" fmla="*/ 4003040 w 12110720"/>
              <a:gd name="connsiteY160" fmla="*/ 6939280 h 6966171"/>
              <a:gd name="connsiteX161" fmla="*/ 3210560 w 12110720"/>
              <a:gd name="connsiteY161" fmla="*/ 6949440 h 6966171"/>
              <a:gd name="connsiteX162" fmla="*/ 2286000 w 12110720"/>
              <a:gd name="connsiteY162" fmla="*/ 6949440 h 6966171"/>
              <a:gd name="connsiteX163" fmla="*/ 2072640 w 12110720"/>
              <a:gd name="connsiteY163" fmla="*/ 6929120 h 6966171"/>
              <a:gd name="connsiteX164" fmla="*/ 1950720 w 12110720"/>
              <a:gd name="connsiteY164" fmla="*/ 6898640 h 6966171"/>
              <a:gd name="connsiteX165" fmla="*/ 1798320 w 12110720"/>
              <a:gd name="connsiteY165" fmla="*/ 6847840 h 6966171"/>
              <a:gd name="connsiteX166" fmla="*/ 1625600 w 12110720"/>
              <a:gd name="connsiteY166" fmla="*/ 6807200 h 6966171"/>
              <a:gd name="connsiteX167" fmla="*/ 1452880 w 12110720"/>
              <a:gd name="connsiteY167" fmla="*/ 6746240 h 6966171"/>
              <a:gd name="connsiteX168" fmla="*/ 1320800 w 12110720"/>
              <a:gd name="connsiteY168" fmla="*/ 6664960 h 6966171"/>
              <a:gd name="connsiteX169" fmla="*/ 1076960 w 12110720"/>
              <a:gd name="connsiteY169" fmla="*/ 6573520 h 6966171"/>
              <a:gd name="connsiteX170" fmla="*/ 1005840 w 12110720"/>
              <a:gd name="connsiteY170" fmla="*/ 6522720 h 6966171"/>
              <a:gd name="connsiteX171" fmla="*/ 762000 w 12110720"/>
              <a:gd name="connsiteY171" fmla="*/ 6350000 h 6966171"/>
              <a:gd name="connsiteX172" fmla="*/ 406400 w 12110720"/>
              <a:gd name="connsiteY172" fmla="*/ 5943600 h 6966171"/>
              <a:gd name="connsiteX173" fmla="*/ 264160 w 12110720"/>
              <a:gd name="connsiteY173" fmla="*/ 5527040 h 6966171"/>
              <a:gd name="connsiteX174" fmla="*/ 243840 w 12110720"/>
              <a:gd name="connsiteY174" fmla="*/ 5455920 h 6966171"/>
              <a:gd name="connsiteX175" fmla="*/ 203200 w 12110720"/>
              <a:gd name="connsiteY175" fmla="*/ 5262880 h 6966171"/>
              <a:gd name="connsiteX176" fmla="*/ 193040 w 12110720"/>
              <a:gd name="connsiteY176" fmla="*/ 5008880 h 6966171"/>
              <a:gd name="connsiteX177" fmla="*/ 182880 w 12110720"/>
              <a:gd name="connsiteY177" fmla="*/ 4815840 h 6966171"/>
              <a:gd name="connsiteX178" fmla="*/ 172720 w 12110720"/>
              <a:gd name="connsiteY178" fmla="*/ 4582160 h 6966171"/>
              <a:gd name="connsiteX179" fmla="*/ 162560 w 12110720"/>
              <a:gd name="connsiteY179" fmla="*/ 2875280 h 6966171"/>
              <a:gd name="connsiteX180" fmla="*/ 121920 w 12110720"/>
              <a:gd name="connsiteY180" fmla="*/ 2550160 h 6966171"/>
              <a:gd name="connsiteX181" fmla="*/ 101600 w 12110720"/>
              <a:gd name="connsiteY181" fmla="*/ 2346960 h 6966171"/>
              <a:gd name="connsiteX182" fmla="*/ 91440 w 12110720"/>
              <a:gd name="connsiteY182" fmla="*/ 2133600 h 6966171"/>
              <a:gd name="connsiteX183" fmla="*/ 81280 w 12110720"/>
              <a:gd name="connsiteY183" fmla="*/ 1757680 h 6966171"/>
              <a:gd name="connsiteX184" fmla="*/ 71120 w 12110720"/>
              <a:gd name="connsiteY184" fmla="*/ 1605280 h 6966171"/>
              <a:gd name="connsiteX185" fmla="*/ 40640 w 12110720"/>
              <a:gd name="connsiteY185" fmla="*/ 1341120 h 6966171"/>
              <a:gd name="connsiteX186" fmla="*/ 0 w 12110720"/>
              <a:gd name="connsiteY186" fmla="*/ 782320 h 6966171"/>
              <a:gd name="connsiteX187" fmla="*/ 30480 w 12110720"/>
              <a:gd name="connsiteY187" fmla="*/ 477520 h 6966171"/>
              <a:gd name="connsiteX188" fmla="*/ 71120 w 12110720"/>
              <a:gd name="connsiteY188" fmla="*/ 406400 h 6966171"/>
              <a:gd name="connsiteX189" fmla="*/ 447040 w 12110720"/>
              <a:gd name="connsiteY189" fmla="*/ 142240 h 6966171"/>
              <a:gd name="connsiteX190" fmla="*/ 680720 w 12110720"/>
              <a:gd name="connsiteY190" fmla="*/ 30480 h 6966171"/>
              <a:gd name="connsiteX191" fmla="*/ 955040 w 12110720"/>
              <a:gd name="connsiteY191" fmla="*/ 0 h 6966171"/>
              <a:gd name="connsiteX192" fmla="*/ 1432560 w 12110720"/>
              <a:gd name="connsiteY192" fmla="*/ 50800 h 6966171"/>
              <a:gd name="connsiteX193" fmla="*/ 1656080 w 12110720"/>
              <a:gd name="connsiteY193" fmla="*/ 213360 h 6966171"/>
              <a:gd name="connsiteX194" fmla="*/ 1747520 w 12110720"/>
              <a:gd name="connsiteY194" fmla="*/ 304800 h 6966171"/>
              <a:gd name="connsiteX195" fmla="*/ 1788160 w 12110720"/>
              <a:gd name="connsiteY195" fmla="*/ 396240 h 6966171"/>
              <a:gd name="connsiteX196" fmla="*/ 1838960 w 12110720"/>
              <a:gd name="connsiteY196" fmla="*/ 497840 h 6966171"/>
              <a:gd name="connsiteX197" fmla="*/ 1859280 w 12110720"/>
              <a:gd name="connsiteY197" fmla="*/ 599440 h 6966171"/>
              <a:gd name="connsiteX198" fmla="*/ 1879600 w 12110720"/>
              <a:gd name="connsiteY198" fmla="*/ 792480 h 6966171"/>
              <a:gd name="connsiteX199" fmla="*/ 1869440 w 12110720"/>
              <a:gd name="connsiteY199" fmla="*/ 894080 h 6966171"/>
              <a:gd name="connsiteX200" fmla="*/ 1838960 w 12110720"/>
              <a:gd name="connsiteY200" fmla="*/ 924560 h 6966171"/>
              <a:gd name="connsiteX201" fmla="*/ 1818640 w 12110720"/>
              <a:gd name="connsiteY201" fmla="*/ 985520 h 6966171"/>
              <a:gd name="connsiteX0" fmla="*/ 1798320 w 12110720"/>
              <a:gd name="connsiteY0" fmla="*/ 782320 h 6966171"/>
              <a:gd name="connsiteX1" fmla="*/ 1828800 w 12110720"/>
              <a:gd name="connsiteY1" fmla="*/ 1290320 h 6966171"/>
              <a:gd name="connsiteX2" fmla="*/ 1818640 w 12110720"/>
              <a:gd name="connsiteY2" fmla="*/ 2204720 h 6966171"/>
              <a:gd name="connsiteX3" fmla="*/ 1798320 w 12110720"/>
              <a:gd name="connsiteY3" fmla="*/ 2997200 h 6966171"/>
              <a:gd name="connsiteX4" fmla="*/ 1808480 w 12110720"/>
              <a:gd name="connsiteY4" fmla="*/ 3688080 h 6966171"/>
              <a:gd name="connsiteX5" fmla="*/ 1818640 w 12110720"/>
              <a:gd name="connsiteY5" fmla="*/ 3789680 h 6966171"/>
              <a:gd name="connsiteX6" fmla="*/ 1828800 w 12110720"/>
              <a:gd name="connsiteY6" fmla="*/ 3952240 h 6966171"/>
              <a:gd name="connsiteX7" fmla="*/ 1849120 w 12110720"/>
              <a:gd name="connsiteY7" fmla="*/ 4124960 h 6966171"/>
              <a:gd name="connsiteX8" fmla="*/ 1899920 w 12110720"/>
              <a:gd name="connsiteY8" fmla="*/ 4328160 h 6966171"/>
              <a:gd name="connsiteX9" fmla="*/ 1930400 w 12110720"/>
              <a:gd name="connsiteY9" fmla="*/ 4399280 h 6966171"/>
              <a:gd name="connsiteX10" fmla="*/ 2346960 w 12110720"/>
              <a:gd name="connsiteY10" fmla="*/ 4704080 h 6966171"/>
              <a:gd name="connsiteX11" fmla="*/ 2529840 w 12110720"/>
              <a:gd name="connsiteY11" fmla="*/ 4836160 h 6966171"/>
              <a:gd name="connsiteX12" fmla="*/ 2631440 w 12110720"/>
              <a:gd name="connsiteY12" fmla="*/ 4876800 h 6966171"/>
              <a:gd name="connsiteX13" fmla="*/ 2824480 w 12110720"/>
              <a:gd name="connsiteY13" fmla="*/ 4998720 h 6966171"/>
              <a:gd name="connsiteX14" fmla="*/ 2905760 w 12110720"/>
              <a:gd name="connsiteY14" fmla="*/ 5039360 h 6966171"/>
              <a:gd name="connsiteX15" fmla="*/ 3119120 w 12110720"/>
              <a:gd name="connsiteY15" fmla="*/ 5140960 h 6966171"/>
              <a:gd name="connsiteX16" fmla="*/ 3180080 w 12110720"/>
              <a:gd name="connsiteY16" fmla="*/ 5171440 h 6966171"/>
              <a:gd name="connsiteX17" fmla="*/ 3302000 w 12110720"/>
              <a:gd name="connsiteY17" fmla="*/ 5201920 h 6966171"/>
              <a:gd name="connsiteX18" fmla="*/ 3484880 w 12110720"/>
              <a:gd name="connsiteY18" fmla="*/ 5232400 h 6966171"/>
              <a:gd name="connsiteX19" fmla="*/ 3688080 w 12110720"/>
              <a:gd name="connsiteY19" fmla="*/ 5262880 h 6966171"/>
              <a:gd name="connsiteX20" fmla="*/ 3911600 w 12110720"/>
              <a:gd name="connsiteY20" fmla="*/ 5252720 h 6966171"/>
              <a:gd name="connsiteX21" fmla="*/ 4104640 w 12110720"/>
              <a:gd name="connsiteY21" fmla="*/ 5110480 h 6966171"/>
              <a:gd name="connsiteX22" fmla="*/ 4145280 w 12110720"/>
              <a:gd name="connsiteY22" fmla="*/ 5039360 h 6966171"/>
              <a:gd name="connsiteX23" fmla="*/ 4196080 w 12110720"/>
              <a:gd name="connsiteY23" fmla="*/ 4978400 h 6966171"/>
              <a:gd name="connsiteX24" fmla="*/ 4246880 w 12110720"/>
              <a:gd name="connsiteY24" fmla="*/ 4856480 h 6966171"/>
              <a:gd name="connsiteX25" fmla="*/ 4267200 w 12110720"/>
              <a:gd name="connsiteY25" fmla="*/ 4714240 h 6966171"/>
              <a:gd name="connsiteX26" fmla="*/ 4287520 w 12110720"/>
              <a:gd name="connsiteY26" fmla="*/ 4602480 h 6966171"/>
              <a:gd name="connsiteX27" fmla="*/ 4277360 w 12110720"/>
              <a:gd name="connsiteY27" fmla="*/ 4216400 h 6966171"/>
              <a:gd name="connsiteX28" fmla="*/ 4104640 w 12110720"/>
              <a:gd name="connsiteY28" fmla="*/ 3881120 h 6966171"/>
              <a:gd name="connsiteX29" fmla="*/ 3931920 w 12110720"/>
              <a:gd name="connsiteY29" fmla="*/ 3444240 h 6966171"/>
              <a:gd name="connsiteX30" fmla="*/ 3891280 w 12110720"/>
              <a:gd name="connsiteY30" fmla="*/ 3119120 h 6966171"/>
              <a:gd name="connsiteX31" fmla="*/ 3901440 w 12110720"/>
              <a:gd name="connsiteY31" fmla="*/ 2509520 h 6966171"/>
              <a:gd name="connsiteX32" fmla="*/ 3952240 w 12110720"/>
              <a:gd name="connsiteY32" fmla="*/ 2255520 h 6966171"/>
              <a:gd name="connsiteX33" fmla="*/ 3992880 w 12110720"/>
              <a:gd name="connsiteY33" fmla="*/ 2123440 h 6966171"/>
              <a:gd name="connsiteX34" fmla="*/ 4023360 w 12110720"/>
              <a:gd name="connsiteY34" fmla="*/ 2001520 h 6966171"/>
              <a:gd name="connsiteX35" fmla="*/ 4236720 w 12110720"/>
              <a:gd name="connsiteY35" fmla="*/ 1747520 h 6966171"/>
              <a:gd name="connsiteX36" fmla="*/ 4287520 w 12110720"/>
              <a:gd name="connsiteY36" fmla="*/ 1717040 h 6966171"/>
              <a:gd name="connsiteX37" fmla="*/ 4511040 w 12110720"/>
              <a:gd name="connsiteY37" fmla="*/ 1564640 h 6966171"/>
              <a:gd name="connsiteX38" fmla="*/ 4744720 w 12110720"/>
              <a:gd name="connsiteY38" fmla="*/ 1422400 h 6966171"/>
              <a:gd name="connsiteX39" fmla="*/ 5100320 w 12110720"/>
              <a:gd name="connsiteY39" fmla="*/ 1229360 h 6966171"/>
              <a:gd name="connsiteX40" fmla="*/ 6065520 w 12110720"/>
              <a:gd name="connsiteY40" fmla="*/ 1229360 h 6966171"/>
              <a:gd name="connsiteX41" fmla="*/ 6309360 w 12110720"/>
              <a:gd name="connsiteY41" fmla="*/ 1198880 h 6966171"/>
              <a:gd name="connsiteX42" fmla="*/ 6522720 w 12110720"/>
              <a:gd name="connsiteY42" fmla="*/ 1178560 h 6966171"/>
              <a:gd name="connsiteX43" fmla="*/ 6878320 w 12110720"/>
              <a:gd name="connsiteY43" fmla="*/ 1137920 h 6966171"/>
              <a:gd name="connsiteX44" fmla="*/ 7000240 w 12110720"/>
              <a:gd name="connsiteY44" fmla="*/ 1107440 h 6966171"/>
              <a:gd name="connsiteX45" fmla="*/ 7284720 w 12110720"/>
              <a:gd name="connsiteY45" fmla="*/ 1005840 h 6966171"/>
              <a:gd name="connsiteX46" fmla="*/ 7863840 w 12110720"/>
              <a:gd name="connsiteY46" fmla="*/ 863600 h 6966171"/>
              <a:gd name="connsiteX47" fmla="*/ 8036560 w 12110720"/>
              <a:gd name="connsiteY47" fmla="*/ 812800 h 6966171"/>
              <a:gd name="connsiteX48" fmla="*/ 8453120 w 12110720"/>
              <a:gd name="connsiteY48" fmla="*/ 731520 h 6966171"/>
              <a:gd name="connsiteX49" fmla="*/ 8737600 w 12110720"/>
              <a:gd name="connsiteY49" fmla="*/ 670560 h 6966171"/>
              <a:gd name="connsiteX50" fmla="*/ 9083040 w 12110720"/>
              <a:gd name="connsiteY50" fmla="*/ 640080 h 6966171"/>
              <a:gd name="connsiteX51" fmla="*/ 10393680 w 12110720"/>
              <a:gd name="connsiteY51" fmla="*/ 670560 h 6966171"/>
              <a:gd name="connsiteX52" fmla="*/ 10769600 w 12110720"/>
              <a:gd name="connsiteY52" fmla="*/ 863600 h 6966171"/>
              <a:gd name="connsiteX53" fmla="*/ 10901680 w 12110720"/>
              <a:gd name="connsiteY53" fmla="*/ 914400 h 6966171"/>
              <a:gd name="connsiteX54" fmla="*/ 10972800 w 12110720"/>
              <a:gd name="connsiteY54" fmla="*/ 965200 h 6966171"/>
              <a:gd name="connsiteX55" fmla="*/ 11247120 w 12110720"/>
              <a:gd name="connsiteY55" fmla="*/ 1158240 h 6966171"/>
              <a:gd name="connsiteX56" fmla="*/ 11501120 w 12110720"/>
              <a:gd name="connsiteY56" fmla="*/ 1341120 h 6966171"/>
              <a:gd name="connsiteX57" fmla="*/ 11775440 w 12110720"/>
              <a:gd name="connsiteY57" fmla="*/ 1798320 h 6966171"/>
              <a:gd name="connsiteX58" fmla="*/ 11846560 w 12110720"/>
              <a:gd name="connsiteY58" fmla="*/ 2001520 h 6966171"/>
              <a:gd name="connsiteX59" fmla="*/ 11866880 w 12110720"/>
              <a:gd name="connsiteY59" fmla="*/ 2153920 h 6966171"/>
              <a:gd name="connsiteX60" fmla="*/ 11897360 w 12110720"/>
              <a:gd name="connsiteY60" fmla="*/ 2286000 h 6966171"/>
              <a:gd name="connsiteX61" fmla="*/ 11948160 w 12110720"/>
              <a:gd name="connsiteY61" fmla="*/ 2580640 h 6966171"/>
              <a:gd name="connsiteX62" fmla="*/ 11978640 w 12110720"/>
              <a:gd name="connsiteY62" fmla="*/ 2824480 h 6966171"/>
              <a:gd name="connsiteX63" fmla="*/ 12039600 w 12110720"/>
              <a:gd name="connsiteY63" fmla="*/ 3119120 h 6966171"/>
              <a:gd name="connsiteX64" fmla="*/ 12080240 w 12110720"/>
              <a:gd name="connsiteY64" fmla="*/ 3525520 h 6966171"/>
              <a:gd name="connsiteX65" fmla="*/ 12090400 w 12110720"/>
              <a:gd name="connsiteY65" fmla="*/ 3840480 h 6966171"/>
              <a:gd name="connsiteX66" fmla="*/ 12100560 w 12110720"/>
              <a:gd name="connsiteY66" fmla="*/ 3952240 h 6966171"/>
              <a:gd name="connsiteX67" fmla="*/ 12110720 w 12110720"/>
              <a:gd name="connsiteY67" fmla="*/ 4084320 h 6966171"/>
              <a:gd name="connsiteX68" fmla="*/ 12100560 w 12110720"/>
              <a:gd name="connsiteY68" fmla="*/ 5008880 h 6966171"/>
              <a:gd name="connsiteX69" fmla="*/ 12080240 w 12110720"/>
              <a:gd name="connsiteY69" fmla="*/ 5273040 h 6966171"/>
              <a:gd name="connsiteX70" fmla="*/ 12049760 w 12110720"/>
              <a:gd name="connsiteY70" fmla="*/ 5374640 h 6966171"/>
              <a:gd name="connsiteX71" fmla="*/ 12009120 w 12110720"/>
              <a:gd name="connsiteY71" fmla="*/ 5567680 h 6966171"/>
              <a:gd name="connsiteX72" fmla="*/ 11938000 w 12110720"/>
              <a:gd name="connsiteY72" fmla="*/ 5730240 h 6966171"/>
              <a:gd name="connsiteX73" fmla="*/ 11907520 w 12110720"/>
              <a:gd name="connsiteY73" fmla="*/ 5801360 h 6966171"/>
              <a:gd name="connsiteX74" fmla="*/ 11846560 w 12110720"/>
              <a:gd name="connsiteY74" fmla="*/ 5913120 h 6966171"/>
              <a:gd name="connsiteX75" fmla="*/ 11785600 w 12110720"/>
              <a:gd name="connsiteY75" fmla="*/ 6024880 h 6966171"/>
              <a:gd name="connsiteX76" fmla="*/ 11744960 w 12110720"/>
              <a:gd name="connsiteY76" fmla="*/ 6106160 h 6966171"/>
              <a:gd name="connsiteX77" fmla="*/ 11714480 w 12110720"/>
              <a:gd name="connsiteY77" fmla="*/ 6136640 h 6966171"/>
              <a:gd name="connsiteX78" fmla="*/ 11602720 w 12110720"/>
              <a:gd name="connsiteY78" fmla="*/ 6299200 h 6966171"/>
              <a:gd name="connsiteX79" fmla="*/ 11308080 w 12110720"/>
              <a:gd name="connsiteY79" fmla="*/ 6593840 h 6966171"/>
              <a:gd name="connsiteX80" fmla="*/ 11216640 w 12110720"/>
              <a:gd name="connsiteY80" fmla="*/ 6675120 h 6966171"/>
              <a:gd name="connsiteX81" fmla="*/ 11023600 w 12110720"/>
              <a:gd name="connsiteY81" fmla="*/ 6715760 h 6966171"/>
              <a:gd name="connsiteX82" fmla="*/ 10952480 w 12110720"/>
              <a:gd name="connsiteY82" fmla="*/ 6725920 h 6966171"/>
              <a:gd name="connsiteX83" fmla="*/ 10820400 w 12110720"/>
              <a:gd name="connsiteY83" fmla="*/ 6766560 h 6966171"/>
              <a:gd name="connsiteX84" fmla="*/ 10576560 w 12110720"/>
              <a:gd name="connsiteY84" fmla="*/ 6797040 h 6966171"/>
              <a:gd name="connsiteX85" fmla="*/ 10515600 w 12110720"/>
              <a:gd name="connsiteY85" fmla="*/ 6807200 h 6966171"/>
              <a:gd name="connsiteX86" fmla="*/ 9692640 w 12110720"/>
              <a:gd name="connsiteY86" fmla="*/ 6766560 h 6966171"/>
              <a:gd name="connsiteX87" fmla="*/ 9519920 w 12110720"/>
              <a:gd name="connsiteY87" fmla="*/ 6634480 h 6966171"/>
              <a:gd name="connsiteX88" fmla="*/ 9387840 w 12110720"/>
              <a:gd name="connsiteY88" fmla="*/ 6410960 h 6966171"/>
              <a:gd name="connsiteX89" fmla="*/ 9276080 w 12110720"/>
              <a:gd name="connsiteY89" fmla="*/ 6004560 h 6966171"/>
              <a:gd name="connsiteX90" fmla="*/ 9276080 w 12110720"/>
              <a:gd name="connsiteY90" fmla="*/ 5618480 h 6966171"/>
              <a:gd name="connsiteX91" fmla="*/ 9347200 w 12110720"/>
              <a:gd name="connsiteY91" fmla="*/ 5344160 h 6966171"/>
              <a:gd name="connsiteX92" fmla="*/ 9377680 w 12110720"/>
              <a:gd name="connsiteY92" fmla="*/ 5191760 h 6966171"/>
              <a:gd name="connsiteX93" fmla="*/ 9408160 w 12110720"/>
              <a:gd name="connsiteY93" fmla="*/ 5080000 h 6966171"/>
              <a:gd name="connsiteX94" fmla="*/ 9428480 w 12110720"/>
              <a:gd name="connsiteY94" fmla="*/ 4958080 h 6966171"/>
              <a:gd name="connsiteX95" fmla="*/ 9489440 w 12110720"/>
              <a:gd name="connsiteY95" fmla="*/ 4836160 h 6966171"/>
              <a:gd name="connsiteX96" fmla="*/ 9560560 w 12110720"/>
              <a:gd name="connsiteY96" fmla="*/ 4632960 h 6966171"/>
              <a:gd name="connsiteX97" fmla="*/ 9621520 w 12110720"/>
              <a:gd name="connsiteY97" fmla="*/ 4480560 h 6966171"/>
              <a:gd name="connsiteX98" fmla="*/ 9733280 w 12110720"/>
              <a:gd name="connsiteY98" fmla="*/ 4033520 h 6966171"/>
              <a:gd name="connsiteX99" fmla="*/ 9794240 w 12110720"/>
              <a:gd name="connsiteY99" fmla="*/ 3799840 h 6966171"/>
              <a:gd name="connsiteX100" fmla="*/ 9845040 w 12110720"/>
              <a:gd name="connsiteY100" fmla="*/ 3362960 h 6966171"/>
              <a:gd name="connsiteX101" fmla="*/ 9824720 w 12110720"/>
              <a:gd name="connsiteY101" fmla="*/ 2621280 h 6966171"/>
              <a:gd name="connsiteX102" fmla="*/ 9794240 w 12110720"/>
              <a:gd name="connsiteY102" fmla="*/ 2489200 h 6966171"/>
              <a:gd name="connsiteX103" fmla="*/ 9783208 w 12110720"/>
              <a:gd name="connsiteY103" fmla="*/ 2550160 h 6966171"/>
              <a:gd name="connsiteX104" fmla="*/ 9782480 w 12110720"/>
              <a:gd name="connsiteY104" fmla="*/ 2367280 h 6966171"/>
              <a:gd name="connsiteX105" fmla="*/ 9781390 w 12110720"/>
              <a:gd name="connsiteY105" fmla="*/ 2377440 h 6966171"/>
              <a:gd name="connsiteX106" fmla="*/ 9629208 w 12110720"/>
              <a:gd name="connsiteY106" fmla="*/ 2306320 h 6966171"/>
              <a:gd name="connsiteX107" fmla="*/ 9476517 w 12110720"/>
              <a:gd name="connsiteY107" fmla="*/ 2225040 h 6966171"/>
              <a:gd name="connsiteX108" fmla="*/ 9424917 w 12110720"/>
              <a:gd name="connsiteY108" fmla="*/ 2428240 h 6966171"/>
              <a:gd name="connsiteX109" fmla="*/ 9111339 w 12110720"/>
              <a:gd name="connsiteY109" fmla="*/ 2367280 h 6966171"/>
              <a:gd name="connsiteX110" fmla="*/ 8848561 w 12110720"/>
              <a:gd name="connsiteY110" fmla="*/ 2316480 h 6966171"/>
              <a:gd name="connsiteX111" fmla="*/ 8584401 w 12110720"/>
              <a:gd name="connsiteY111" fmla="*/ 2265680 h 6966171"/>
              <a:gd name="connsiteX112" fmla="*/ 8402465 w 12110720"/>
              <a:gd name="connsiteY112" fmla="*/ 2164080 h 6966171"/>
              <a:gd name="connsiteX113" fmla="*/ 7984742 w 12110720"/>
              <a:gd name="connsiteY113" fmla="*/ 2153920 h 6966171"/>
              <a:gd name="connsiteX114" fmla="*/ 7792867 w 12110720"/>
              <a:gd name="connsiteY114" fmla="*/ 1920240 h 6966171"/>
              <a:gd name="connsiteX115" fmla="*/ 7691120 w 12110720"/>
              <a:gd name="connsiteY115" fmla="*/ 1767840 h 6966171"/>
              <a:gd name="connsiteX116" fmla="*/ 7660640 w 12110720"/>
              <a:gd name="connsiteY116" fmla="*/ 1981200 h 6966171"/>
              <a:gd name="connsiteX117" fmla="*/ 7691120 w 12110720"/>
              <a:gd name="connsiteY117" fmla="*/ 2235200 h 6966171"/>
              <a:gd name="connsiteX118" fmla="*/ 7711440 w 12110720"/>
              <a:gd name="connsiteY118" fmla="*/ 2367280 h 6966171"/>
              <a:gd name="connsiteX119" fmla="*/ 7792720 w 12110720"/>
              <a:gd name="connsiteY119" fmla="*/ 2509520 h 6966171"/>
              <a:gd name="connsiteX120" fmla="*/ 7914640 w 12110720"/>
              <a:gd name="connsiteY120" fmla="*/ 2905760 h 6966171"/>
              <a:gd name="connsiteX121" fmla="*/ 7955280 w 12110720"/>
              <a:gd name="connsiteY121" fmla="*/ 3048000 h 6966171"/>
              <a:gd name="connsiteX122" fmla="*/ 8056880 w 12110720"/>
              <a:gd name="connsiteY122" fmla="*/ 3505200 h 6966171"/>
              <a:gd name="connsiteX123" fmla="*/ 8067040 w 12110720"/>
              <a:gd name="connsiteY123" fmla="*/ 3637280 h 6966171"/>
              <a:gd name="connsiteX124" fmla="*/ 7924800 w 12110720"/>
              <a:gd name="connsiteY124" fmla="*/ 3992880 h 6966171"/>
              <a:gd name="connsiteX125" fmla="*/ 7874000 w 12110720"/>
              <a:gd name="connsiteY125" fmla="*/ 4104640 h 6966171"/>
              <a:gd name="connsiteX126" fmla="*/ 7752080 w 12110720"/>
              <a:gd name="connsiteY126" fmla="*/ 4196080 h 6966171"/>
              <a:gd name="connsiteX127" fmla="*/ 7680960 w 12110720"/>
              <a:gd name="connsiteY127" fmla="*/ 4257040 h 6966171"/>
              <a:gd name="connsiteX128" fmla="*/ 7650480 w 12110720"/>
              <a:gd name="connsiteY128" fmla="*/ 4277360 h 6966171"/>
              <a:gd name="connsiteX129" fmla="*/ 7599680 w 12110720"/>
              <a:gd name="connsiteY129" fmla="*/ 4287520 h 6966171"/>
              <a:gd name="connsiteX130" fmla="*/ 7487920 w 12110720"/>
              <a:gd name="connsiteY130" fmla="*/ 4368800 h 6966171"/>
              <a:gd name="connsiteX131" fmla="*/ 6969760 w 12110720"/>
              <a:gd name="connsiteY131" fmla="*/ 4389120 h 6966171"/>
              <a:gd name="connsiteX132" fmla="*/ 6847840 w 12110720"/>
              <a:gd name="connsiteY132" fmla="*/ 4338320 h 6966171"/>
              <a:gd name="connsiteX133" fmla="*/ 6746240 w 12110720"/>
              <a:gd name="connsiteY133" fmla="*/ 4307840 h 6966171"/>
              <a:gd name="connsiteX134" fmla="*/ 6654800 w 12110720"/>
              <a:gd name="connsiteY134" fmla="*/ 4277360 h 6966171"/>
              <a:gd name="connsiteX135" fmla="*/ 6543040 w 12110720"/>
              <a:gd name="connsiteY135" fmla="*/ 4246880 h 6966171"/>
              <a:gd name="connsiteX136" fmla="*/ 6441440 w 12110720"/>
              <a:gd name="connsiteY136" fmla="*/ 4206240 h 6966171"/>
              <a:gd name="connsiteX137" fmla="*/ 6126480 w 12110720"/>
              <a:gd name="connsiteY137" fmla="*/ 4216400 h 6966171"/>
              <a:gd name="connsiteX138" fmla="*/ 6065520 w 12110720"/>
              <a:gd name="connsiteY138" fmla="*/ 4246880 h 6966171"/>
              <a:gd name="connsiteX139" fmla="*/ 5892800 w 12110720"/>
              <a:gd name="connsiteY139" fmla="*/ 4378960 h 6966171"/>
              <a:gd name="connsiteX140" fmla="*/ 5801360 w 12110720"/>
              <a:gd name="connsiteY140" fmla="*/ 4521200 h 6966171"/>
              <a:gd name="connsiteX141" fmla="*/ 5699760 w 12110720"/>
              <a:gd name="connsiteY141" fmla="*/ 4663440 h 6966171"/>
              <a:gd name="connsiteX142" fmla="*/ 5679440 w 12110720"/>
              <a:gd name="connsiteY142" fmla="*/ 4724400 h 6966171"/>
              <a:gd name="connsiteX143" fmla="*/ 5638800 w 12110720"/>
              <a:gd name="connsiteY143" fmla="*/ 4815840 h 6966171"/>
              <a:gd name="connsiteX144" fmla="*/ 5618480 w 12110720"/>
              <a:gd name="connsiteY144" fmla="*/ 4968240 h 6966171"/>
              <a:gd name="connsiteX145" fmla="*/ 5598160 w 12110720"/>
              <a:gd name="connsiteY145" fmla="*/ 5120640 h 6966171"/>
              <a:gd name="connsiteX146" fmla="*/ 5588000 w 12110720"/>
              <a:gd name="connsiteY146" fmla="*/ 5293360 h 6966171"/>
              <a:gd name="connsiteX147" fmla="*/ 5567680 w 12110720"/>
              <a:gd name="connsiteY147" fmla="*/ 5415280 h 6966171"/>
              <a:gd name="connsiteX148" fmla="*/ 5537200 w 12110720"/>
              <a:gd name="connsiteY148" fmla="*/ 5933440 h 6966171"/>
              <a:gd name="connsiteX149" fmla="*/ 5527040 w 12110720"/>
              <a:gd name="connsiteY149" fmla="*/ 6004560 h 6966171"/>
              <a:gd name="connsiteX150" fmla="*/ 5496560 w 12110720"/>
              <a:gd name="connsiteY150" fmla="*/ 6106160 h 6966171"/>
              <a:gd name="connsiteX151" fmla="*/ 5476240 w 12110720"/>
              <a:gd name="connsiteY151" fmla="*/ 6197600 h 6966171"/>
              <a:gd name="connsiteX152" fmla="*/ 5405120 w 12110720"/>
              <a:gd name="connsiteY152" fmla="*/ 6309360 h 6966171"/>
              <a:gd name="connsiteX153" fmla="*/ 5323840 w 12110720"/>
              <a:gd name="connsiteY153" fmla="*/ 6400800 h 6966171"/>
              <a:gd name="connsiteX154" fmla="*/ 5029200 w 12110720"/>
              <a:gd name="connsiteY154" fmla="*/ 6604000 h 6966171"/>
              <a:gd name="connsiteX155" fmla="*/ 4805680 w 12110720"/>
              <a:gd name="connsiteY155" fmla="*/ 6705600 h 6966171"/>
              <a:gd name="connsiteX156" fmla="*/ 4744720 w 12110720"/>
              <a:gd name="connsiteY156" fmla="*/ 6736080 h 6966171"/>
              <a:gd name="connsiteX157" fmla="*/ 4592320 w 12110720"/>
              <a:gd name="connsiteY157" fmla="*/ 6797040 h 6966171"/>
              <a:gd name="connsiteX158" fmla="*/ 4307840 w 12110720"/>
              <a:gd name="connsiteY158" fmla="*/ 6888480 h 6966171"/>
              <a:gd name="connsiteX159" fmla="*/ 4145280 w 12110720"/>
              <a:gd name="connsiteY159" fmla="*/ 6908800 h 6966171"/>
              <a:gd name="connsiteX160" fmla="*/ 4003040 w 12110720"/>
              <a:gd name="connsiteY160" fmla="*/ 6939280 h 6966171"/>
              <a:gd name="connsiteX161" fmla="*/ 3210560 w 12110720"/>
              <a:gd name="connsiteY161" fmla="*/ 6949440 h 6966171"/>
              <a:gd name="connsiteX162" fmla="*/ 2286000 w 12110720"/>
              <a:gd name="connsiteY162" fmla="*/ 6949440 h 6966171"/>
              <a:gd name="connsiteX163" fmla="*/ 2072640 w 12110720"/>
              <a:gd name="connsiteY163" fmla="*/ 6929120 h 6966171"/>
              <a:gd name="connsiteX164" fmla="*/ 1950720 w 12110720"/>
              <a:gd name="connsiteY164" fmla="*/ 6898640 h 6966171"/>
              <a:gd name="connsiteX165" fmla="*/ 1798320 w 12110720"/>
              <a:gd name="connsiteY165" fmla="*/ 6847840 h 6966171"/>
              <a:gd name="connsiteX166" fmla="*/ 1625600 w 12110720"/>
              <a:gd name="connsiteY166" fmla="*/ 6807200 h 6966171"/>
              <a:gd name="connsiteX167" fmla="*/ 1452880 w 12110720"/>
              <a:gd name="connsiteY167" fmla="*/ 6746240 h 6966171"/>
              <a:gd name="connsiteX168" fmla="*/ 1320800 w 12110720"/>
              <a:gd name="connsiteY168" fmla="*/ 6664960 h 6966171"/>
              <a:gd name="connsiteX169" fmla="*/ 1076960 w 12110720"/>
              <a:gd name="connsiteY169" fmla="*/ 6573520 h 6966171"/>
              <a:gd name="connsiteX170" fmla="*/ 1005840 w 12110720"/>
              <a:gd name="connsiteY170" fmla="*/ 6522720 h 6966171"/>
              <a:gd name="connsiteX171" fmla="*/ 762000 w 12110720"/>
              <a:gd name="connsiteY171" fmla="*/ 6350000 h 6966171"/>
              <a:gd name="connsiteX172" fmla="*/ 406400 w 12110720"/>
              <a:gd name="connsiteY172" fmla="*/ 5943600 h 6966171"/>
              <a:gd name="connsiteX173" fmla="*/ 264160 w 12110720"/>
              <a:gd name="connsiteY173" fmla="*/ 5527040 h 6966171"/>
              <a:gd name="connsiteX174" fmla="*/ 243840 w 12110720"/>
              <a:gd name="connsiteY174" fmla="*/ 5455920 h 6966171"/>
              <a:gd name="connsiteX175" fmla="*/ 203200 w 12110720"/>
              <a:gd name="connsiteY175" fmla="*/ 5262880 h 6966171"/>
              <a:gd name="connsiteX176" fmla="*/ 193040 w 12110720"/>
              <a:gd name="connsiteY176" fmla="*/ 5008880 h 6966171"/>
              <a:gd name="connsiteX177" fmla="*/ 182880 w 12110720"/>
              <a:gd name="connsiteY177" fmla="*/ 4815840 h 6966171"/>
              <a:gd name="connsiteX178" fmla="*/ 172720 w 12110720"/>
              <a:gd name="connsiteY178" fmla="*/ 4582160 h 6966171"/>
              <a:gd name="connsiteX179" fmla="*/ 162560 w 12110720"/>
              <a:gd name="connsiteY179" fmla="*/ 2875280 h 6966171"/>
              <a:gd name="connsiteX180" fmla="*/ 121920 w 12110720"/>
              <a:gd name="connsiteY180" fmla="*/ 2550160 h 6966171"/>
              <a:gd name="connsiteX181" fmla="*/ 101600 w 12110720"/>
              <a:gd name="connsiteY181" fmla="*/ 2346960 h 6966171"/>
              <a:gd name="connsiteX182" fmla="*/ 91440 w 12110720"/>
              <a:gd name="connsiteY182" fmla="*/ 2133600 h 6966171"/>
              <a:gd name="connsiteX183" fmla="*/ 81280 w 12110720"/>
              <a:gd name="connsiteY183" fmla="*/ 1757680 h 6966171"/>
              <a:gd name="connsiteX184" fmla="*/ 71120 w 12110720"/>
              <a:gd name="connsiteY184" fmla="*/ 1605280 h 6966171"/>
              <a:gd name="connsiteX185" fmla="*/ 40640 w 12110720"/>
              <a:gd name="connsiteY185" fmla="*/ 1341120 h 6966171"/>
              <a:gd name="connsiteX186" fmla="*/ 0 w 12110720"/>
              <a:gd name="connsiteY186" fmla="*/ 782320 h 6966171"/>
              <a:gd name="connsiteX187" fmla="*/ 30480 w 12110720"/>
              <a:gd name="connsiteY187" fmla="*/ 477520 h 6966171"/>
              <a:gd name="connsiteX188" fmla="*/ 71120 w 12110720"/>
              <a:gd name="connsiteY188" fmla="*/ 406400 h 6966171"/>
              <a:gd name="connsiteX189" fmla="*/ 447040 w 12110720"/>
              <a:gd name="connsiteY189" fmla="*/ 142240 h 6966171"/>
              <a:gd name="connsiteX190" fmla="*/ 680720 w 12110720"/>
              <a:gd name="connsiteY190" fmla="*/ 30480 h 6966171"/>
              <a:gd name="connsiteX191" fmla="*/ 955040 w 12110720"/>
              <a:gd name="connsiteY191" fmla="*/ 0 h 6966171"/>
              <a:gd name="connsiteX192" fmla="*/ 1432560 w 12110720"/>
              <a:gd name="connsiteY192" fmla="*/ 50800 h 6966171"/>
              <a:gd name="connsiteX193" fmla="*/ 1656080 w 12110720"/>
              <a:gd name="connsiteY193" fmla="*/ 213360 h 6966171"/>
              <a:gd name="connsiteX194" fmla="*/ 1747520 w 12110720"/>
              <a:gd name="connsiteY194" fmla="*/ 304800 h 6966171"/>
              <a:gd name="connsiteX195" fmla="*/ 1788160 w 12110720"/>
              <a:gd name="connsiteY195" fmla="*/ 396240 h 6966171"/>
              <a:gd name="connsiteX196" fmla="*/ 1838960 w 12110720"/>
              <a:gd name="connsiteY196" fmla="*/ 497840 h 6966171"/>
              <a:gd name="connsiteX197" fmla="*/ 1859280 w 12110720"/>
              <a:gd name="connsiteY197" fmla="*/ 599440 h 6966171"/>
              <a:gd name="connsiteX198" fmla="*/ 1879600 w 12110720"/>
              <a:gd name="connsiteY198" fmla="*/ 792480 h 6966171"/>
              <a:gd name="connsiteX199" fmla="*/ 1869440 w 12110720"/>
              <a:gd name="connsiteY199" fmla="*/ 894080 h 6966171"/>
              <a:gd name="connsiteX200" fmla="*/ 1838960 w 12110720"/>
              <a:gd name="connsiteY200" fmla="*/ 924560 h 6966171"/>
              <a:gd name="connsiteX201" fmla="*/ 1818640 w 12110720"/>
              <a:gd name="connsiteY201" fmla="*/ 985520 h 6966171"/>
              <a:gd name="connsiteX0" fmla="*/ 1798320 w 12110720"/>
              <a:gd name="connsiteY0" fmla="*/ 782320 h 6966171"/>
              <a:gd name="connsiteX1" fmla="*/ 1828800 w 12110720"/>
              <a:gd name="connsiteY1" fmla="*/ 1290320 h 6966171"/>
              <a:gd name="connsiteX2" fmla="*/ 1818640 w 12110720"/>
              <a:gd name="connsiteY2" fmla="*/ 2204720 h 6966171"/>
              <a:gd name="connsiteX3" fmla="*/ 1798320 w 12110720"/>
              <a:gd name="connsiteY3" fmla="*/ 2997200 h 6966171"/>
              <a:gd name="connsiteX4" fmla="*/ 1808480 w 12110720"/>
              <a:gd name="connsiteY4" fmla="*/ 3688080 h 6966171"/>
              <a:gd name="connsiteX5" fmla="*/ 1818640 w 12110720"/>
              <a:gd name="connsiteY5" fmla="*/ 3789680 h 6966171"/>
              <a:gd name="connsiteX6" fmla="*/ 1828800 w 12110720"/>
              <a:gd name="connsiteY6" fmla="*/ 3952240 h 6966171"/>
              <a:gd name="connsiteX7" fmla="*/ 1849120 w 12110720"/>
              <a:gd name="connsiteY7" fmla="*/ 4124960 h 6966171"/>
              <a:gd name="connsiteX8" fmla="*/ 1899920 w 12110720"/>
              <a:gd name="connsiteY8" fmla="*/ 4328160 h 6966171"/>
              <a:gd name="connsiteX9" fmla="*/ 1930400 w 12110720"/>
              <a:gd name="connsiteY9" fmla="*/ 4399280 h 6966171"/>
              <a:gd name="connsiteX10" fmla="*/ 2346960 w 12110720"/>
              <a:gd name="connsiteY10" fmla="*/ 4704080 h 6966171"/>
              <a:gd name="connsiteX11" fmla="*/ 2529840 w 12110720"/>
              <a:gd name="connsiteY11" fmla="*/ 4836160 h 6966171"/>
              <a:gd name="connsiteX12" fmla="*/ 2631440 w 12110720"/>
              <a:gd name="connsiteY12" fmla="*/ 4876800 h 6966171"/>
              <a:gd name="connsiteX13" fmla="*/ 2824480 w 12110720"/>
              <a:gd name="connsiteY13" fmla="*/ 4998720 h 6966171"/>
              <a:gd name="connsiteX14" fmla="*/ 2905760 w 12110720"/>
              <a:gd name="connsiteY14" fmla="*/ 5039360 h 6966171"/>
              <a:gd name="connsiteX15" fmla="*/ 3119120 w 12110720"/>
              <a:gd name="connsiteY15" fmla="*/ 5140960 h 6966171"/>
              <a:gd name="connsiteX16" fmla="*/ 3180080 w 12110720"/>
              <a:gd name="connsiteY16" fmla="*/ 5171440 h 6966171"/>
              <a:gd name="connsiteX17" fmla="*/ 3302000 w 12110720"/>
              <a:gd name="connsiteY17" fmla="*/ 5201920 h 6966171"/>
              <a:gd name="connsiteX18" fmla="*/ 3484880 w 12110720"/>
              <a:gd name="connsiteY18" fmla="*/ 5232400 h 6966171"/>
              <a:gd name="connsiteX19" fmla="*/ 3688080 w 12110720"/>
              <a:gd name="connsiteY19" fmla="*/ 5262880 h 6966171"/>
              <a:gd name="connsiteX20" fmla="*/ 3911600 w 12110720"/>
              <a:gd name="connsiteY20" fmla="*/ 5252720 h 6966171"/>
              <a:gd name="connsiteX21" fmla="*/ 4104640 w 12110720"/>
              <a:gd name="connsiteY21" fmla="*/ 5110480 h 6966171"/>
              <a:gd name="connsiteX22" fmla="*/ 4145280 w 12110720"/>
              <a:gd name="connsiteY22" fmla="*/ 5039360 h 6966171"/>
              <a:gd name="connsiteX23" fmla="*/ 4196080 w 12110720"/>
              <a:gd name="connsiteY23" fmla="*/ 4978400 h 6966171"/>
              <a:gd name="connsiteX24" fmla="*/ 4246880 w 12110720"/>
              <a:gd name="connsiteY24" fmla="*/ 4856480 h 6966171"/>
              <a:gd name="connsiteX25" fmla="*/ 4267200 w 12110720"/>
              <a:gd name="connsiteY25" fmla="*/ 4714240 h 6966171"/>
              <a:gd name="connsiteX26" fmla="*/ 4287520 w 12110720"/>
              <a:gd name="connsiteY26" fmla="*/ 4602480 h 6966171"/>
              <a:gd name="connsiteX27" fmla="*/ 4277360 w 12110720"/>
              <a:gd name="connsiteY27" fmla="*/ 4216400 h 6966171"/>
              <a:gd name="connsiteX28" fmla="*/ 4104640 w 12110720"/>
              <a:gd name="connsiteY28" fmla="*/ 3881120 h 6966171"/>
              <a:gd name="connsiteX29" fmla="*/ 3931920 w 12110720"/>
              <a:gd name="connsiteY29" fmla="*/ 3444240 h 6966171"/>
              <a:gd name="connsiteX30" fmla="*/ 3891280 w 12110720"/>
              <a:gd name="connsiteY30" fmla="*/ 3119120 h 6966171"/>
              <a:gd name="connsiteX31" fmla="*/ 3901440 w 12110720"/>
              <a:gd name="connsiteY31" fmla="*/ 2509520 h 6966171"/>
              <a:gd name="connsiteX32" fmla="*/ 3952240 w 12110720"/>
              <a:gd name="connsiteY32" fmla="*/ 2255520 h 6966171"/>
              <a:gd name="connsiteX33" fmla="*/ 3992880 w 12110720"/>
              <a:gd name="connsiteY33" fmla="*/ 2123440 h 6966171"/>
              <a:gd name="connsiteX34" fmla="*/ 4023360 w 12110720"/>
              <a:gd name="connsiteY34" fmla="*/ 2001520 h 6966171"/>
              <a:gd name="connsiteX35" fmla="*/ 4236720 w 12110720"/>
              <a:gd name="connsiteY35" fmla="*/ 1747520 h 6966171"/>
              <a:gd name="connsiteX36" fmla="*/ 4287520 w 12110720"/>
              <a:gd name="connsiteY36" fmla="*/ 1717040 h 6966171"/>
              <a:gd name="connsiteX37" fmla="*/ 4511040 w 12110720"/>
              <a:gd name="connsiteY37" fmla="*/ 1564640 h 6966171"/>
              <a:gd name="connsiteX38" fmla="*/ 4744720 w 12110720"/>
              <a:gd name="connsiteY38" fmla="*/ 1422400 h 6966171"/>
              <a:gd name="connsiteX39" fmla="*/ 5100320 w 12110720"/>
              <a:gd name="connsiteY39" fmla="*/ 1229360 h 6966171"/>
              <a:gd name="connsiteX40" fmla="*/ 6065520 w 12110720"/>
              <a:gd name="connsiteY40" fmla="*/ 1229360 h 6966171"/>
              <a:gd name="connsiteX41" fmla="*/ 6309360 w 12110720"/>
              <a:gd name="connsiteY41" fmla="*/ 1198880 h 6966171"/>
              <a:gd name="connsiteX42" fmla="*/ 6522720 w 12110720"/>
              <a:gd name="connsiteY42" fmla="*/ 1178560 h 6966171"/>
              <a:gd name="connsiteX43" fmla="*/ 6878320 w 12110720"/>
              <a:gd name="connsiteY43" fmla="*/ 1137920 h 6966171"/>
              <a:gd name="connsiteX44" fmla="*/ 7000240 w 12110720"/>
              <a:gd name="connsiteY44" fmla="*/ 1107440 h 6966171"/>
              <a:gd name="connsiteX45" fmla="*/ 7284720 w 12110720"/>
              <a:gd name="connsiteY45" fmla="*/ 1005840 h 6966171"/>
              <a:gd name="connsiteX46" fmla="*/ 7863840 w 12110720"/>
              <a:gd name="connsiteY46" fmla="*/ 863600 h 6966171"/>
              <a:gd name="connsiteX47" fmla="*/ 8036560 w 12110720"/>
              <a:gd name="connsiteY47" fmla="*/ 812800 h 6966171"/>
              <a:gd name="connsiteX48" fmla="*/ 8453120 w 12110720"/>
              <a:gd name="connsiteY48" fmla="*/ 731520 h 6966171"/>
              <a:gd name="connsiteX49" fmla="*/ 8737600 w 12110720"/>
              <a:gd name="connsiteY49" fmla="*/ 670560 h 6966171"/>
              <a:gd name="connsiteX50" fmla="*/ 9083040 w 12110720"/>
              <a:gd name="connsiteY50" fmla="*/ 640080 h 6966171"/>
              <a:gd name="connsiteX51" fmla="*/ 10393680 w 12110720"/>
              <a:gd name="connsiteY51" fmla="*/ 670560 h 6966171"/>
              <a:gd name="connsiteX52" fmla="*/ 10769600 w 12110720"/>
              <a:gd name="connsiteY52" fmla="*/ 863600 h 6966171"/>
              <a:gd name="connsiteX53" fmla="*/ 10901680 w 12110720"/>
              <a:gd name="connsiteY53" fmla="*/ 914400 h 6966171"/>
              <a:gd name="connsiteX54" fmla="*/ 10972800 w 12110720"/>
              <a:gd name="connsiteY54" fmla="*/ 965200 h 6966171"/>
              <a:gd name="connsiteX55" fmla="*/ 11247120 w 12110720"/>
              <a:gd name="connsiteY55" fmla="*/ 1158240 h 6966171"/>
              <a:gd name="connsiteX56" fmla="*/ 11501120 w 12110720"/>
              <a:gd name="connsiteY56" fmla="*/ 1341120 h 6966171"/>
              <a:gd name="connsiteX57" fmla="*/ 11775440 w 12110720"/>
              <a:gd name="connsiteY57" fmla="*/ 1798320 h 6966171"/>
              <a:gd name="connsiteX58" fmla="*/ 11846560 w 12110720"/>
              <a:gd name="connsiteY58" fmla="*/ 2001520 h 6966171"/>
              <a:gd name="connsiteX59" fmla="*/ 11866880 w 12110720"/>
              <a:gd name="connsiteY59" fmla="*/ 2153920 h 6966171"/>
              <a:gd name="connsiteX60" fmla="*/ 11897360 w 12110720"/>
              <a:gd name="connsiteY60" fmla="*/ 2286000 h 6966171"/>
              <a:gd name="connsiteX61" fmla="*/ 11948160 w 12110720"/>
              <a:gd name="connsiteY61" fmla="*/ 2580640 h 6966171"/>
              <a:gd name="connsiteX62" fmla="*/ 11978640 w 12110720"/>
              <a:gd name="connsiteY62" fmla="*/ 2824480 h 6966171"/>
              <a:gd name="connsiteX63" fmla="*/ 12039600 w 12110720"/>
              <a:gd name="connsiteY63" fmla="*/ 3119120 h 6966171"/>
              <a:gd name="connsiteX64" fmla="*/ 12080240 w 12110720"/>
              <a:gd name="connsiteY64" fmla="*/ 3525520 h 6966171"/>
              <a:gd name="connsiteX65" fmla="*/ 12090400 w 12110720"/>
              <a:gd name="connsiteY65" fmla="*/ 3840480 h 6966171"/>
              <a:gd name="connsiteX66" fmla="*/ 12100560 w 12110720"/>
              <a:gd name="connsiteY66" fmla="*/ 3952240 h 6966171"/>
              <a:gd name="connsiteX67" fmla="*/ 12110720 w 12110720"/>
              <a:gd name="connsiteY67" fmla="*/ 4084320 h 6966171"/>
              <a:gd name="connsiteX68" fmla="*/ 12100560 w 12110720"/>
              <a:gd name="connsiteY68" fmla="*/ 5008880 h 6966171"/>
              <a:gd name="connsiteX69" fmla="*/ 12080240 w 12110720"/>
              <a:gd name="connsiteY69" fmla="*/ 5273040 h 6966171"/>
              <a:gd name="connsiteX70" fmla="*/ 12049760 w 12110720"/>
              <a:gd name="connsiteY70" fmla="*/ 5374640 h 6966171"/>
              <a:gd name="connsiteX71" fmla="*/ 12009120 w 12110720"/>
              <a:gd name="connsiteY71" fmla="*/ 5567680 h 6966171"/>
              <a:gd name="connsiteX72" fmla="*/ 11938000 w 12110720"/>
              <a:gd name="connsiteY72" fmla="*/ 5730240 h 6966171"/>
              <a:gd name="connsiteX73" fmla="*/ 11907520 w 12110720"/>
              <a:gd name="connsiteY73" fmla="*/ 5801360 h 6966171"/>
              <a:gd name="connsiteX74" fmla="*/ 11846560 w 12110720"/>
              <a:gd name="connsiteY74" fmla="*/ 5913120 h 6966171"/>
              <a:gd name="connsiteX75" fmla="*/ 11785600 w 12110720"/>
              <a:gd name="connsiteY75" fmla="*/ 6024880 h 6966171"/>
              <a:gd name="connsiteX76" fmla="*/ 11744960 w 12110720"/>
              <a:gd name="connsiteY76" fmla="*/ 6106160 h 6966171"/>
              <a:gd name="connsiteX77" fmla="*/ 11714480 w 12110720"/>
              <a:gd name="connsiteY77" fmla="*/ 6136640 h 6966171"/>
              <a:gd name="connsiteX78" fmla="*/ 11602720 w 12110720"/>
              <a:gd name="connsiteY78" fmla="*/ 6299200 h 6966171"/>
              <a:gd name="connsiteX79" fmla="*/ 11308080 w 12110720"/>
              <a:gd name="connsiteY79" fmla="*/ 6593840 h 6966171"/>
              <a:gd name="connsiteX80" fmla="*/ 11216640 w 12110720"/>
              <a:gd name="connsiteY80" fmla="*/ 6675120 h 6966171"/>
              <a:gd name="connsiteX81" fmla="*/ 11023600 w 12110720"/>
              <a:gd name="connsiteY81" fmla="*/ 6715760 h 6966171"/>
              <a:gd name="connsiteX82" fmla="*/ 10952480 w 12110720"/>
              <a:gd name="connsiteY82" fmla="*/ 6725920 h 6966171"/>
              <a:gd name="connsiteX83" fmla="*/ 10820400 w 12110720"/>
              <a:gd name="connsiteY83" fmla="*/ 6766560 h 6966171"/>
              <a:gd name="connsiteX84" fmla="*/ 10576560 w 12110720"/>
              <a:gd name="connsiteY84" fmla="*/ 6797040 h 6966171"/>
              <a:gd name="connsiteX85" fmla="*/ 10515600 w 12110720"/>
              <a:gd name="connsiteY85" fmla="*/ 6807200 h 6966171"/>
              <a:gd name="connsiteX86" fmla="*/ 9692640 w 12110720"/>
              <a:gd name="connsiteY86" fmla="*/ 6766560 h 6966171"/>
              <a:gd name="connsiteX87" fmla="*/ 9519920 w 12110720"/>
              <a:gd name="connsiteY87" fmla="*/ 6634480 h 6966171"/>
              <a:gd name="connsiteX88" fmla="*/ 9387840 w 12110720"/>
              <a:gd name="connsiteY88" fmla="*/ 6410960 h 6966171"/>
              <a:gd name="connsiteX89" fmla="*/ 9276080 w 12110720"/>
              <a:gd name="connsiteY89" fmla="*/ 6004560 h 6966171"/>
              <a:gd name="connsiteX90" fmla="*/ 9276080 w 12110720"/>
              <a:gd name="connsiteY90" fmla="*/ 5618480 h 6966171"/>
              <a:gd name="connsiteX91" fmla="*/ 9347200 w 12110720"/>
              <a:gd name="connsiteY91" fmla="*/ 5344160 h 6966171"/>
              <a:gd name="connsiteX92" fmla="*/ 9377680 w 12110720"/>
              <a:gd name="connsiteY92" fmla="*/ 5191760 h 6966171"/>
              <a:gd name="connsiteX93" fmla="*/ 9408160 w 12110720"/>
              <a:gd name="connsiteY93" fmla="*/ 5080000 h 6966171"/>
              <a:gd name="connsiteX94" fmla="*/ 9428480 w 12110720"/>
              <a:gd name="connsiteY94" fmla="*/ 4958080 h 6966171"/>
              <a:gd name="connsiteX95" fmla="*/ 9489440 w 12110720"/>
              <a:gd name="connsiteY95" fmla="*/ 4836160 h 6966171"/>
              <a:gd name="connsiteX96" fmla="*/ 9560560 w 12110720"/>
              <a:gd name="connsiteY96" fmla="*/ 4632960 h 6966171"/>
              <a:gd name="connsiteX97" fmla="*/ 9621520 w 12110720"/>
              <a:gd name="connsiteY97" fmla="*/ 4480560 h 6966171"/>
              <a:gd name="connsiteX98" fmla="*/ 9733280 w 12110720"/>
              <a:gd name="connsiteY98" fmla="*/ 4033520 h 6966171"/>
              <a:gd name="connsiteX99" fmla="*/ 9794240 w 12110720"/>
              <a:gd name="connsiteY99" fmla="*/ 3799840 h 6966171"/>
              <a:gd name="connsiteX100" fmla="*/ 9845040 w 12110720"/>
              <a:gd name="connsiteY100" fmla="*/ 3362960 h 6966171"/>
              <a:gd name="connsiteX101" fmla="*/ 9824720 w 12110720"/>
              <a:gd name="connsiteY101" fmla="*/ 2621280 h 6966171"/>
              <a:gd name="connsiteX102" fmla="*/ 9794240 w 12110720"/>
              <a:gd name="connsiteY102" fmla="*/ 2489200 h 6966171"/>
              <a:gd name="connsiteX103" fmla="*/ 9783208 w 12110720"/>
              <a:gd name="connsiteY103" fmla="*/ 2550160 h 6966171"/>
              <a:gd name="connsiteX104" fmla="*/ 9782480 w 12110720"/>
              <a:gd name="connsiteY104" fmla="*/ 2367280 h 6966171"/>
              <a:gd name="connsiteX105" fmla="*/ 9781390 w 12110720"/>
              <a:gd name="connsiteY105" fmla="*/ 2377440 h 6966171"/>
              <a:gd name="connsiteX106" fmla="*/ 9629208 w 12110720"/>
              <a:gd name="connsiteY106" fmla="*/ 2306320 h 6966171"/>
              <a:gd name="connsiteX107" fmla="*/ 9567303 w 12110720"/>
              <a:gd name="connsiteY107" fmla="*/ 2387600 h 6966171"/>
              <a:gd name="connsiteX108" fmla="*/ 9424917 w 12110720"/>
              <a:gd name="connsiteY108" fmla="*/ 2428240 h 6966171"/>
              <a:gd name="connsiteX109" fmla="*/ 9111339 w 12110720"/>
              <a:gd name="connsiteY109" fmla="*/ 2367280 h 6966171"/>
              <a:gd name="connsiteX110" fmla="*/ 8848561 w 12110720"/>
              <a:gd name="connsiteY110" fmla="*/ 2316480 h 6966171"/>
              <a:gd name="connsiteX111" fmla="*/ 8584401 w 12110720"/>
              <a:gd name="connsiteY111" fmla="*/ 2265680 h 6966171"/>
              <a:gd name="connsiteX112" fmla="*/ 8402465 w 12110720"/>
              <a:gd name="connsiteY112" fmla="*/ 2164080 h 6966171"/>
              <a:gd name="connsiteX113" fmla="*/ 7984742 w 12110720"/>
              <a:gd name="connsiteY113" fmla="*/ 2153920 h 6966171"/>
              <a:gd name="connsiteX114" fmla="*/ 7792867 w 12110720"/>
              <a:gd name="connsiteY114" fmla="*/ 1920240 h 6966171"/>
              <a:gd name="connsiteX115" fmla="*/ 7691120 w 12110720"/>
              <a:gd name="connsiteY115" fmla="*/ 1767840 h 6966171"/>
              <a:gd name="connsiteX116" fmla="*/ 7660640 w 12110720"/>
              <a:gd name="connsiteY116" fmla="*/ 1981200 h 6966171"/>
              <a:gd name="connsiteX117" fmla="*/ 7691120 w 12110720"/>
              <a:gd name="connsiteY117" fmla="*/ 2235200 h 6966171"/>
              <a:gd name="connsiteX118" fmla="*/ 7711440 w 12110720"/>
              <a:gd name="connsiteY118" fmla="*/ 2367280 h 6966171"/>
              <a:gd name="connsiteX119" fmla="*/ 7792720 w 12110720"/>
              <a:gd name="connsiteY119" fmla="*/ 2509520 h 6966171"/>
              <a:gd name="connsiteX120" fmla="*/ 7914640 w 12110720"/>
              <a:gd name="connsiteY120" fmla="*/ 2905760 h 6966171"/>
              <a:gd name="connsiteX121" fmla="*/ 7955280 w 12110720"/>
              <a:gd name="connsiteY121" fmla="*/ 3048000 h 6966171"/>
              <a:gd name="connsiteX122" fmla="*/ 8056880 w 12110720"/>
              <a:gd name="connsiteY122" fmla="*/ 3505200 h 6966171"/>
              <a:gd name="connsiteX123" fmla="*/ 8067040 w 12110720"/>
              <a:gd name="connsiteY123" fmla="*/ 3637280 h 6966171"/>
              <a:gd name="connsiteX124" fmla="*/ 7924800 w 12110720"/>
              <a:gd name="connsiteY124" fmla="*/ 3992880 h 6966171"/>
              <a:gd name="connsiteX125" fmla="*/ 7874000 w 12110720"/>
              <a:gd name="connsiteY125" fmla="*/ 4104640 h 6966171"/>
              <a:gd name="connsiteX126" fmla="*/ 7752080 w 12110720"/>
              <a:gd name="connsiteY126" fmla="*/ 4196080 h 6966171"/>
              <a:gd name="connsiteX127" fmla="*/ 7680960 w 12110720"/>
              <a:gd name="connsiteY127" fmla="*/ 4257040 h 6966171"/>
              <a:gd name="connsiteX128" fmla="*/ 7650480 w 12110720"/>
              <a:gd name="connsiteY128" fmla="*/ 4277360 h 6966171"/>
              <a:gd name="connsiteX129" fmla="*/ 7599680 w 12110720"/>
              <a:gd name="connsiteY129" fmla="*/ 4287520 h 6966171"/>
              <a:gd name="connsiteX130" fmla="*/ 7487920 w 12110720"/>
              <a:gd name="connsiteY130" fmla="*/ 4368800 h 6966171"/>
              <a:gd name="connsiteX131" fmla="*/ 6969760 w 12110720"/>
              <a:gd name="connsiteY131" fmla="*/ 4389120 h 6966171"/>
              <a:gd name="connsiteX132" fmla="*/ 6847840 w 12110720"/>
              <a:gd name="connsiteY132" fmla="*/ 4338320 h 6966171"/>
              <a:gd name="connsiteX133" fmla="*/ 6746240 w 12110720"/>
              <a:gd name="connsiteY133" fmla="*/ 4307840 h 6966171"/>
              <a:gd name="connsiteX134" fmla="*/ 6654800 w 12110720"/>
              <a:gd name="connsiteY134" fmla="*/ 4277360 h 6966171"/>
              <a:gd name="connsiteX135" fmla="*/ 6543040 w 12110720"/>
              <a:gd name="connsiteY135" fmla="*/ 4246880 h 6966171"/>
              <a:gd name="connsiteX136" fmla="*/ 6441440 w 12110720"/>
              <a:gd name="connsiteY136" fmla="*/ 4206240 h 6966171"/>
              <a:gd name="connsiteX137" fmla="*/ 6126480 w 12110720"/>
              <a:gd name="connsiteY137" fmla="*/ 4216400 h 6966171"/>
              <a:gd name="connsiteX138" fmla="*/ 6065520 w 12110720"/>
              <a:gd name="connsiteY138" fmla="*/ 4246880 h 6966171"/>
              <a:gd name="connsiteX139" fmla="*/ 5892800 w 12110720"/>
              <a:gd name="connsiteY139" fmla="*/ 4378960 h 6966171"/>
              <a:gd name="connsiteX140" fmla="*/ 5801360 w 12110720"/>
              <a:gd name="connsiteY140" fmla="*/ 4521200 h 6966171"/>
              <a:gd name="connsiteX141" fmla="*/ 5699760 w 12110720"/>
              <a:gd name="connsiteY141" fmla="*/ 4663440 h 6966171"/>
              <a:gd name="connsiteX142" fmla="*/ 5679440 w 12110720"/>
              <a:gd name="connsiteY142" fmla="*/ 4724400 h 6966171"/>
              <a:gd name="connsiteX143" fmla="*/ 5638800 w 12110720"/>
              <a:gd name="connsiteY143" fmla="*/ 4815840 h 6966171"/>
              <a:gd name="connsiteX144" fmla="*/ 5618480 w 12110720"/>
              <a:gd name="connsiteY144" fmla="*/ 4968240 h 6966171"/>
              <a:gd name="connsiteX145" fmla="*/ 5598160 w 12110720"/>
              <a:gd name="connsiteY145" fmla="*/ 5120640 h 6966171"/>
              <a:gd name="connsiteX146" fmla="*/ 5588000 w 12110720"/>
              <a:gd name="connsiteY146" fmla="*/ 5293360 h 6966171"/>
              <a:gd name="connsiteX147" fmla="*/ 5567680 w 12110720"/>
              <a:gd name="connsiteY147" fmla="*/ 5415280 h 6966171"/>
              <a:gd name="connsiteX148" fmla="*/ 5537200 w 12110720"/>
              <a:gd name="connsiteY148" fmla="*/ 5933440 h 6966171"/>
              <a:gd name="connsiteX149" fmla="*/ 5527040 w 12110720"/>
              <a:gd name="connsiteY149" fmla="*/ 6004560 h 6966171"/>
              <a:gd name="connsiteX150" fmla="*/ 5496560 w 12110720"/>
              <a:gd name="connsiteY150" fmla="*/ 6106160 h 6966171"/>
              <a:gd name="connsiteX151" fmla="*/ 5476240 w 12110720"/>
              <a:gd name="connsiteY151" fmla="*/ 6197600 h 6966171"/>
              <a:gd name="connsiteX152" fmla="*/ 5405120 w 12110720"/>
              <a:gd name="connsiteY152" fmla="*/ 6309360 h 6966171"/>
              <a:gd name="connsiteX153" fmla="*/ 5323840 w 12110720"/>
              <a:gd name="connsiteY153" fmla="*/ 6400800 h 6966171"/>
              <a:gd name="connsiteX154" fmla="*/ 5029200 w 12110720"/>
              <a:gd name="connsiteY154" fmla="*/ 6604000 h 6966171"/>
              <a:gd name="connsiteX155" fmla="*/ 4805680 w 12110720"/>
              <a:gd name="connsiteY155" fmla="*/ 6705600 h 6966171"/>
              <a:gd name="connsiteX156" fmla="*/ 4744720 w 12110720"/>
              <a:gd name="connsiteY156" fmla="*/ 6736080 h 6966171"/>
              <a:gd name="connsiteX157" fmla="*/ 4592320 w 12110720"/>
              <a:gd name="connsiteY157" fmla="*/ 6797040 h 6966171"/>
              <a:gd name="connsiteX158" fmla="*/ 4307840 w 12110720"/>
              <a:gd name="connsiteY158" fmla="*/ 6888480 h 6966171"/>
              <a:gd name="connsiteX159" fmla="*/ 4145280 w 12110720"/>
              <a:gd name="connsiteY159" fmla="*/ 6908800 h 6966171"/>
              <a:gd name="connsiteX160" fmla="*/ 4003040 w 12110720"/>
              <a:gd name="connsiteY160" fmla="*/ 6939280 h 6966171"/>
              <a:gd name="connsiteX161" fmla="*/ 3210560 w 12110720"/>
              <a:gd name="connsiteY161" fmla="*/ 6949440 h 6966171"/>
              <a:gd name="connsiteX162" fmla="*/ 2286000 w 12110720"/>
              <a:gd name="connsiteY162" fmla="*/ 6949440 h 6966171"/>
              <a:gd name="connsiteX163" fmla="*/ 2072640 w 12110720"/>
              <a:gd name="connsiteY163" fmla="*/ 6929120 h 6966171"/>
              <a:gd name="connsiteX164" fmla="*/ 1950720 w 12110720"/>
              <a:gd name="connsiteY164" fmla="*/ 6898640 h 6966171"/>
              <a:gd name="connsiteX165" fmla="*/ 1798320 w 12110720"/>
              <a:gd name="connsiteY165" fmla="*/ 6847840 h 6966171"/>
              <a:gd name="connsiteX166" fmla="*/ 1625600 w 12110720"/>
              <a:gd name="connsiteY166" fmla="*/ 6807200 h 6966171"/>
              <a:gd name="connsiteX167" fmla="*/ 1452880 w 12110720"/>
              <a:gd name="connsiteY167" fmla="*/ 6746240 h 6966171"/>
              <a:gd name="connsiteX168" fmla="*/ 1320800 w 12110720"/>
              <a:gd name="connsiteY168" fmla="*/ 6664960 h 6966171"/>
              <a:gd name="connsiteX169" fmla="*/ 1076960 w 12110720"/>
              <a:gd name="connsiteY169" fmla="*/ 6573520 h 6966171"/>
              <a:gd name="connsiteX170" fmla="*/ 1005840 w 12110720"/>
              <a:gd name="connsiteY170" fmla="*/ 6522720 h 6966171"/>
              <a:gd name="connsiteX171" fmla="*/ 762000 w 12110720"/>
              <a:gd name="connsiteY171" fmla="*/ 6350000 h 6966171"/>
              <a:gd name="connsiteX172" fmla="*/ 406400 w 12110720"/>
              <a:gd name="connsiteY172" fmla="*/ 5943600 h 6966171"/>
              <a:gd name="connsiteX173" fmla="*/ 264160 w 12110720"/>
              <a:gd name="connsiteY173" fmla="*/ 5527040 h 6966171"/>
              <a:gd name="connsiteX174" fmla="*/ 243840 w 12110720"/>
              <a:gd name="connsiteY174" fmla="*/ 5455920 h 6966171"/>
              <a:gd name="connsiteX175" fmla="*/ 203200 w 12110720"/>
              <a:gd name="connsiteY175" fmla="*/ 5262880 h 6966171"/>
              <a:gd name="connsiteX176" fmla="*/ 193040 w 12110720"/>
              <a:gd name="connsiteY176" fmla="*/ 5008880 h 6966171"/>
              <a:gd name="connsiteX177" fmla="*/ 182880 w 12110720"/>
              <a:gd name="connsiteY177" fmla="*/ 4815840 h 6966171"/>
              <a:gd name="connsiteX178" fmla="*/ 172720 w 12110720"/>
              <a:gd name="connsiteY178" fmla="*/ 4582160 h 6966171"/>
              <a:gd name="connsiteX179" fmla="*/ 162560 w 12110720"/>
              <a:gd name="connsiteY179" fmla="*/ 2875280 h 6966171"/>
              <a:gd name="connsiteX180" fmla="*/ 121920 w 12110720"/>
              <a:gd name="connsiteY180" fmla="*/ 2550160 h 6966171"/>
              <a:gd name="connsiteX181" fmla="*/ 101600 w 12110720"/>
              <a:gd name="connsiteY181" fmla="*/ 2346960 h 6966171"/>
              <a:gd name="connsiteX182" fmla="*/ 91440 w 12110720"/>
              <a:gd name="connsiteY182" fmla="*/ 2133600 h 6966171"/>
              <a:gd name="connsiteX183" fmla="*/ 81280 w 12110720"/>
              <a:gd name="connsiteY183" fmla="*/ 1757680 h 6966171"/>
              <a:gd name="connsiteX184" fmla="*/ 71120 w 12110720"/>
              <a:gd name="connsiteY184" fmla="*/ 1605280 h 6966171"/>
              <a:gd name="connsiteX185" fmla="*/ 40640 w 12110720"/>
              <a:gd name="connsiteY185" fmla="*/ 1341120 h 6966171"/>
              <a:gd name="connsiteX186" fmla="*/ 0 w 12110720"/>
              <a:gd name="connsiteY186" fmla="*/ 782320 h 6966171"/>
              <a:gd name="connsiteX187" fmla="*/ 30480 w 12110720"/>
              <a:gd name="connsiteY187" fmla="*/ 477520 h 6966171"/>
              <a:gd name="connsiteX188" fmla="*/ 71120 w 12110720"/>
              <a:gd name="connsiteY188" fmla="*/ 406400 h 6966171"/>
              <a:gd name="connsiteX189" fmla="*/ 447040 w 12110720"/>
              <a:gd name="connsiteY189" fmla="*/ 142240 h 6966171"/>
              <a:gd name="connsiteX190" fmla="*/ 680720 w 12110720"/>
              <a:gd name="connsiteY190" fmla="*/ 30480 h 6966171"/>
              <a:gd name="connsiteX191" fmla="*/ 955040 w 12110720"/>
              <a:gd name="connsiteY191" fmla="*/ 0 h 6966171"/>
              <a:gd name="connsiteX192" fmla="*/ 1432560 w 12110720"/>
              <a:gd name="connsiteY192" fmla="*/ 50800 h 6966171"/>
              <a:gd name="connsiteX193" fmla="*/ 1656080 w 12110720"/>
              <a:gd name="connsiteY193" fmla="*/ 213360 h 6966171"/>
              <a:gd name="connsiteX194" fmla="*/ 1747520 w 12110720"/>
              <a:gd name="connsiteY194" fmla="*/ 304800 h 6966171"/>
              <a:gd name="connsiteX195" fmla="*/ 1788160 w 12110720"/>
              <a:gd name="connsiteY195" fmla="*/ 396240 h 6966171"/>
              <a:gd name="connsiteX196" fmla="*/ 1838960 w 12110720"/>
              <a:gd name="connsiteY196" fmla="*/ 497840 h 6966171"/>
              <a:gd name="connsiteX197" fmla="*/ 1859280 w 12110720"/>
              <a:gd name="connsiteY197" fmla="*/ 599440 h 6966171"/>
              <a:gd name="connsiteX198" fmla="*/ 1879600 w 12110720"/>
              <a:gd name="connsiteY198" fmla="*/ 792480 h 6966171"/>
              <a:gd name="connsiteX199" fmla="*/ 1869440 w 12110720"/>
              <a:gd name="connsiteY199" fmla="*/ 894080 h 6966171"/>
              <a:gd name="connsiteX200" fmla="*/ 1838960 w 12110720"/>
              <a:gd name="connsiteY200" fmla="*/ 924560 h 6966171"/>
              <a:gd name="connsiteX201" fmla="*/ 1818640 w 12110720"/>
              <a:gd name="connsiteY201" fmla="*/ 985520 h 6966171"/>
              <a:gd name="connsiteX0" fmla="*/ 1798320 w 12110720"/>
              <a:gd name="connsiteY0" fmla="*/ 782320 h 6966171"/>
              <a:gd name="connsiteX1" fmla="*/ 1828800 w 12110720"/>
              <a:gd name="connsiteY1" fmla="*/ 1290320 h 6966171"/>
              <a:gd name="connsiteX2" fmla="*/ 1818640 w 12110720"/>
              <a:gd name="connsiteY2" fmla="*/ 2204720 h 6966171"/>
              <a:gd name="connsiteX3" fmla="*/ 1798320 w 12110720"/>
              <a:gd name="connsiteY3" fmla="*/ 2997200 h 6966171"/>
              <a:gd name="connsiteX4" fmla="*/ 1808480 w 12110720"/>
              <a:gd name="connsiteY4" fmla="*/ 3688080 h 6966171"/>
              <a:gd name="connsiteX5" fmla="*/ 1818640 w 12110720"/>
              <a:gd name="connsiteY5" fmla="*/ 3789680 h 6966171"/>
              <a:gd name="connsiteX6" fmla="*/ 1828800 w 12110720"/>
              <a:gd name="connsiteY6" fmla="*/ 3952240 h 6966171"/>
              <a:gd name="connsiteX7" fmla="*/ 1849120 w 12110720"/>
              <a:gd name="connsiteY7" fmla="*/ 4124960 h 6966171"/>
              <a:gd name="connsiteX8" fmla="*/ 1899920 w 12110720"/>
              <a:gd name="connsiteY8" fmla="*/ 4328160 h 6966171"/>
              <a:gd name="connsiteX9" fmla="*/ 1930400 w 12110720"/>
              <a:gd name="connsiteY9" fmla="*/ 4399280 h 6966171"/>
              <a:gd name="connsiteX10" fmla="*/ 2346960 w 12110720"/>
              <a:gd name="connsiteY10" fmla="*/ 4704080 h 6966171"/>
              <a:gd name="connsiteX11" fmla="*/ 2529840 w 12110720"/>
              <a:gd name="connsiteY11" fmla="*/ 4836160 h 6966171"/>
              <a:gd name="connsiteX12" fmla="*/ 2631440 w 12110720"/>
              <a:gd name="connsiteY12" fmla="*/ 4876800 h 6966171"/>
              <a:gd name="connsiteX13" fmla="*/ 2824480 w 12110720"/>
              <a:gd name="connsiteY13" fmla="*/ 4998720 h 6966171"/>
              <a:gd name="connsiteX14" fmla="*/ 2905760 w 12110720"/>
              <a:gd name="connsiteY14" fmla="*/ 5039360 h 6966171"/>
              <a:gd name="connsiteX15" fmla="*/ 3119120 w 12110720"/>
              <a:gd name="connsiteY15" fmla="*/ 5140960 h 6966171"/>
              <a:gd name="connsiteX16" fmla="*/ 3180080 w 12110720"/>
              <a:gd name="connsiteY16" fmla="*/ 5171440 h 6966171"/>
              <a:gd name="connsiteX17" fmla="*/ 3302000 w 12110720"/>
              <a:gd name="connsiteY17" fmla="*/ 5201920 h 6966171"/>
              <a:gd name="connsiteX18" fmla="*/ 3484880 w 12110720"/>
              <a:gd name="connsiteY18" fmla="*/ 5232400 h 6966171"/>
              <a:gd name="connsiteX19" fmla="*/ 3688080 w 12110720"/>
              <a:gd name="connsiteY19" fmla="*/ 5262880 h 6966171"/>
              <a:gd name="connsiteX20" fmla="*/ 3911600 w 12110720"/>
              <a:gd name="connsiteY20" fmla="*/ 5252720 h 6966171"/>
              <a:gd name="connsiteX21" fmla="*/ 4104640 w 12110720"/>
              <a:gd name="connsiteY21" fmla="*/ 5110480 h 6966171"/>
              <a:gd name="connsiteX22" fmla="*/ 4145280 w 12110720"/>
              <a:gd name="connsiteY22" fmla="*/ 5039360 h 6966171"/>
              <a:gd name="connsiteX23" fmla="*/ 4196080 w 12110720"/>
              <a:gd name="connsiteY23" fmla="*/ 4978400 h 6966171"/>
              <a:gd name="connsiteX24" fmla="*/ 4246880 w 12110720"/>
              <a:gd name="connsiteY24" fmla="*/ 4856480 h 6966171"/>
              <a:gd name="connsiteX25" fmla="*/ 4267200 w 12110720"/>
              <a:gd name="connsiteY25" fmla="*/ 4714240 h 6966171"/>
              <a:gd name="connsiteX26" fmla="*/ 4287520 w 12110720"/>
              <a:gd name="connsiteY26" fmla="*/ 4602480 h 6966171"/>
              <a:gd name="connsiteX27" fmla="*/ 4277360 w 12110720"/>
              <a:gd name="connsiteY27" fmla="*/ 4216400 h 6966171"/>
              <a:gd name="connsiteX28" fmla="*/ 4104640 w 12110720"/>
              <a:gd name="connsiteY28" fmla="*/ 3881120 h 6966171"/>
              <a:gd name="connsiteX29" fmla="*/ 3931920 w 12110720"/>
              <a:gd name="connsiteY29" fmla="*/ 3444240 h 6966171"/>
              <a:gd name="connsiteX30" fmla="*/ 3891280 w 12110720"/>
              <a:gd name="connsiteY30" fmla="*/ 3119120 h 6966171"/>
              <a:gd name="connsiteX31" fmla="*/ 3901440 w 12110720"/>
              <a:gd name="connsiteY31" fmla="*/ 2509520 h 6966171"/>
              <a:gd name="connsiteX32" fmla="*/ 3952240 w 12110720"/>
              <a:gd name="connsiteY32" fmla="*/ 2255520 h 6966171"/>
              <a:gd name="connsiteX33" fmla="*/ 3992880 w 12110720"/>
              <a:gd name="connsiteY33" fmla="*/ 2123440 h 6966171"/>
              <a:gd name="connsiteX34" fmla="*/ 4023360 w 12110720"/>
              <a:gd name="connsiteY34" fmla="*/ 2001520 h 6966171"/>
              <a:gd name="connsiteX35" fmla="*/ 4236720 w 12110720"/>
              <a:gd name="connsiteY35" fmla="*/ 1747520 h 6966171"/>
              <a:gd name="connsiteX36" fmla="*/ 4287520 w 12110720"/>
              <a:gd name="connsiteY36" fmla="*/ 1717040 h 6966171"/>
              <a:gd name="connsiteX37" fmla="*/ 4511040 w 12110720"/>
              <a:gd name="connsiteY37" fmla="*/ 1564640 h 6966171"/>
              <a:gd name="connsiteX38" fmla="*/ 4744720 w 12110720"/>
              <a:gd name="connsiteY38" fmla="*/ 1422400 h 6966171"/>
              <a:gd name="connsiteX39" fmla="*/ 5100320 w 12110720"/>
              <a:gd name="connsiteY39" fmla="*/ 1229360 h 6966171"/>
              <a:gd name="connsiteX40" fmla="*/ 6065520 w 12110720"/>
              <a:gd name="connsiteY40" fmla="*/ 1229360 h 6966171"/>
              <a:gd name="connsiteX41" fmla="*/ 6309360 w 12110720"/>
              <a:gd name="connsiteY41" fmla="*/ 1198880 h 6966171"/>
              <a:gd name="connsiteX42" fmla="*/ 6522720 w 12110720"/>
              <a:gd name="connsiteY42" fmla="*/ 1178560 h 6966171"/>
              <a:gd name="connsiteX43" fmla="*/ 6878320 w 12110720"/>
              <a:gd name="connsiteY43" fmla="*/ 1137920 h 6966171"/>
              <a:gd name="connsiteX44" fmla="*/ 7000240 w 12110720"/>
              <a:gd name="connsiteY44" fmla="*/ 1107440 h 6966171"/>
              <a:gd name="connsiteX45" fmla="*/ 7284720 w 12110720"/>
              <a:gd name="connsiteY45" fmla="*/ 1005840 h 6966171"/>
              <a:gd name="connsiteX46" fmla="*/ 7863840 w 12110720"/>
              <a:gd name="connsiteY46" fmla="*/ 863600 h 6966171"/>
              <a:gd name="connsiteX47" fmla="*/ 8036560 w 12110720"/>
              <a:gd name="connsiteY47" fmla="*/ 812800 h 6966171"/>
              <a:gd name="connsiteX48" fmla="*/ 8453120 w 12110720"/>
              <a:gd name="connsiteY48" fmla="*/ 731520 h 6966171"/>
              <a:gd name="connsiteX49" fmla="*/ 8737600 w 12110720"/>
              <a:gd name="connsiteY49" fmla="*/ 670560 h 6966171"/>
              <a:gd name="connsiteX50" fmla="*/ 9083040 w 12110720"/>
              <a:gd name="connsiteY50" fmla="*/ 640080 h 6966171"/>
              <a:gd name="connsiteX51" fmla="*/ 10393680 w 12110720"/>
              <a:gd name="connsiteY51" fmla="*/ 670560 h 6966171"/>
              <a:gd name="connsiteX52" fmla="*/ 10769600 w 12110720"/>
              <a:gd name="connsiteY52" fmla="*/ 863600 h 6966171"/>
              <a:gd name="connsiteX53" fmla="*/ 10901680 w 12110720"/>
              <a:gd name="connsiteY53" fmla="*/ 914400 h 6966171"/>
              <a:gd name="connsiteX54" fmla="*/ 10972800 w 12110720"/>
              <a:gd name="connsiteY54" fmla="*/ 965200 h 6966171"/>
              <a:gd name="connsiteX55" fmla="*/ 11247120 w 12110720"/>
              <a:gd name="connsiteY55" fmla="*/ 1158240 h 6966171"/>
              <a:gd name="connsiteX56" fmla="*/ 11501120 w 12110720"/>
              <a:gd name="connsiteY56" fmla="*/ 1341120 h 6966171"/>
              <a:gd name="connsiteX57" fmla="*/ 11775440 w 12110720"/>
              <a:gd name="connsiteY57" fmla="*/ 1798320 h 6966171"/>
              <a:gd name="connsiteX58" fmla="*/ 11846560 w 12110720"/>
              <a:gd name="connsiteY58" fmla="*/ 2001520 h 6966171"/>
              <a:gd name="connsiteX59" fmla="*/ 11866880 w 12110720"/>
              <a:gd name="connsiteY59" fmla="*/ 2153920 h 6966171"/>
              <a:gd name="connsiteX60" fmla="*/ 11897360 w 12110720"/>
              <a:gd name="connsiteY60" fmla="*/ 2286000 h 6966171"/>
              <a:gd name="connsiteX61" fmla="*/ 11948160 w 12110720"/>
              <a:gd name="connsiteY61" fmla="*/ 2580640 h 6966171"/>
              <a:gd name="connsiteX62" fmla="*/ 11978640 w 12110720"/>
              <a:gd name="connsiteY62" fmla="*/ 2824480 h 6966171"/>
              <a:gd name="connsiteX63" fmla="*/ 12039600 w 12110720"/>
              <a:gd name="connsiteY63" fmla="*/ 3119120 h 6966171"/>
              <a:gd name="connsiteX64" fmla="*/ 12080240 w 12110720"/>
              <a:gd name="connsiteY64" fmla="*/ 3525520 h 6966171"/>
              <a:gd name="connsiteX65" fmla="*/ 12090400 w 12110720"/>
              <a:gd name="connsiteY65" fmla="*/ 3840480 h 6966171"/>
              <a:gd name="connsiteX66" fmla="*/ 12100560 w 12110720"/>
              <a:gd name="connsiteY66" fmla="*/ 3952240 h 6966171"/>
              <a:gd name="connsiteX67" fmla="*/ 12110720 w 12110720"/>
              <a:gd name="connsiteY67" fmla="*/ 4084320 h 6966171"/>
              <a:gd name="connsiteX68" fmla="*/ 12100560 w 12110720"/>
              <a:gd name="connsiteY68" fmla="*/ 5008880 h 6966171"/>
              <a:gd name="connsiteX69" fmla="*/ 12080240 w 12110720"/>
              <a:gd name="connsiteY69" fmla="*/ 5273040 h 6966171"/>
              <a:gd name="connsiteX70" fmla="*/ 12049760 w 12110720"/>
              <a:gd name="connsiteY70" fmla="*/ 5374640 h 6966171"/>
              <a:gd name="connsiteX71" fmla="*/ 12009120 w 12110720"/>
              <a:gd name="connsiteY71" fmla="*/ 5567680 h 6966171"/>
              <a:gd name="connsiteX72" fmla="*/ 11938000 w 12110720"/>
              <a:gd name="connsiteY72" fmla="*/ 5730240 h 6966171"/>
              <a:gd name="connsiteX73" fmla="*/ 11907520 w 12110720"/>
              <a:gd name="connsiteY73" fmla="*/ 5801360 h 6966171"/>
              <a:gd name="connsiteX74" fmla="*/ 11846560 w 12110720"/>
              <a:gd name="connsiteY74" fmla="*/ 5913120 h 6966171"/>
              <a:gd name="connsiteX75" fmla="*/ 11785600 w 12110720"/>
              <a:gd name="connsiteY75" fmla="*/ 6024880 h 6966171"/>
              <a:gd name="connsiteX76" fmla="*/ 11744960 w 12110720"/>
              <a:gd name="connsiteY76" fmla="*/ 6106160 h 6966171"/>
              <a:gd name="connsiteX77" fmla="*/ 11714480 w 12110720"/>
              <a:gd name="connsiteY77" fmla="*/ 6136640 h 6966171"/>
              <a:gd name="connsiteX78" fmla="*/ 11602720 w 12110720"/>
              <a:gd name="connsiteY78" fmla="*/ 6299200 h 6966171"/>
              <a:gd name="connsiteX79" fmla="*/ 11308080 w 12110720"/>
              <a:gd name="connsiteY79" fmla="*/ 6593840 h 6966171"/>
              <a:gd name="connsiteX80" fmla="*/ 11216640 w 12110720"/>
              <a:gd name="connsiteY80" fmla="*/ 6675120 h 6966171"/>
              <a:gd name="connsiteX81" fmla="*/ 11023600 w 12110720"/>
              <a:gd name="connsiteY81" fmla="*/ 6715760 h 6966171"/>
              <a:gd name="connsiteX82" fmla="*/ 10952480 w 12110720"/>
              <a:gd name="connsiteY82" fmla="*/ 6725920 h 6966171"/>
              <a:gd name="connsiteX83" fmla="*/ 10820400 w 12110720"/>
              <a:gd name="connsiteY83" fmla="*/ 6766560 h 6966171"/>
              <a:gd name="connsiteX84" fmla="*/ 10576560 w 12110720"/>
              <a:gd name="connsiteY84" fmla="*/ 6797040 h 6966171"/>
              <a:gd name="connsiteX85" fmla="*/ 10515600 w 12110720"/>
              <a:gd name="connsiteY85" fmla="*/ 6807200 h 6966171"/>
              <a:gd name="connsiteX86" fmla="*/ 9692640 w 12110720"/>
              <a:gd name="connsiteY86" fmla="*/ 6766560 h 6966171"/>
              <a:gd name="connsiteX87" fmla="*/ 9519920 w 12110720"/>
              <a:gd name="connsiteY87" fmla="*/ 6634480 h 6966171"/>
              <a:gd name="connsiteX88" fmla="*/ 9387840 w 12110720"/>
              <a:gd name="connsiteY88" fmla="*/ 6410960 h 6966171"/>
              <a:gd name="connsiteX89" fmla="*/ 9276080 w 12110720"/>
              <a:gd name="connsiteY89" fmla="*/ 6004560 h 6966171"/>
              <a:gd name="connsiteX90" fmla="*/ 9276080 w 12110720"/>
              <a:gd name="connsiteY90" fmla="*/ 5618480 h 6966171"/>
              <a:gd name="connsiteX91" fmla="*/ 9347200 w 12110720"/>
              <a:gd name="connsiteY91" fmla="*/ 5344160 h 6966171"/>
              <a:gd name="connsiteX92" fmla="*/ 9377680 w 12110720"/>
              <a:gd name="connsiteY92" fmla="*/ 5191760 h 6966171"/>
              <a:gd name="connsiteX93" fmla="*/ 9408160 w 12110720"/>
              <a:gd name="connsiteY93" fmla="*/ 5080000 h 6966171"/>
              <a:gd name="connsiteX94" fmla="*/ 9428480 w 12110720"/>
              <a:gd name="connsiteY94" fmla="*/ 4958080 h 6966171"/>
              <a:gd name="connsiteX95" fmla="*/ 9489440 w 12110720"/>
              <a:gd name="connsiteY95" fmla="*/ 4836160 h 6966171"/>
              <a:gd name="connsiteX96" fmla="*/ 9560560 w 12110720"/>
              <a:gd name="connsiteY96" fmla="*/ 4632960 h 6966171"/>
              <a:gd name="connsiteX97" fmla="*/ 9621520 w 12110720"/>
              <a:gd name="connsiteY97" fmla="*/ 4480560 h 6966171"/>
              <a:gd name="connsiteX98" fmla="*/ 9733280 w 12110720"/>
              <a:gd name="connsiteY98" fmla="*/ 4033520 h 6966171"/>
              <a:gd name="connsiteX99" fmla="*/ 9794240 w 12110720"/>
              <a:gd name="connsiteY99" fmla="*/ 3799840 h 6966171"/>
              <a:gd name="connsiteX100" fmla="*/ 9845040 w 12110720"/>
              <a:gd name="connsiteY100" fmla="*/ 3362960 h 6966171"/>
              <a:gd name="connsiteX101" fmla="*/ 9824720 w 12110720"/>
              <a:gd name="connsiteY101" fmla="*/ 2621280 h 6966171"/>
              <a:gd name="connsiteX102" fmla="*/ 9794240 w 12110720"/>
              <a:gd name="connsiteY102" fmla="*/ 2489200 h 6966171"/>
              <a:gd name="connsiteX103" fmla="*/ 9783208 w 12110720"/>
              <a:gd name="connsiteY103" fmla="*/ 2550160 h 6966171"/>
              <a:gd name="connsiteX104" fmla="*/ 9782480 w 12110720"/>
              <a:gd name="connsiteY104" fmla="*/ 2367280 h 6966171"/>
              <a:gd name="connsiteX105" fmla="*/ 9781390 w 12110720"/>
              <a:gd name="connsiteY105" fmla="*/ 2377440 h 6966171"/>
              <a:gd name="connsiteX106" fmla="*/ 9780517 w 12110720"/>
              <a:gd name="connsiteY106" fmla="*/ 2600960 h 6966171"/>
              <a:gd name="connsiteX107" fmla="*/ 9567303 w 12110720"/>
              <a:gd name="connsiteY107" fmla="*/ 2387600 h 6966171"/>
              <a:gd name="connsiteX108" fmla="*/ 9424917 w 12110720"/>
              <a:gd name="connsiteY108" fmla="*/ 2428240 h 6966171"/>
              <a:gd name="connsiteX109" fmla="*/ 9111339 w 12110720"/>
              <a:gd name="connsiteY109" fmla="*/ 2367280 h 6966171"/>
              <a:gd name="connsiteX110" fmla="*/ 8848561 w 12110720"/>
              <a:gd name="connsiteY110" fmla="*/ 2316480 h 6966171"/>
              <a:gd name="connsiteX111" fmla="*/ 8584401 w 12110720"/>
              <a:gd name="connsiteY111" fmla="*/ 2265680 h 6966171"/>
              <a:gd name="connsiteX112" fmla="*/ 8402465 w 12110720"/>
              <a:gd name="connsiteY112" fmla="*/ 2164080 h 6966171"/>
              <a:gd name="connsiteX113" fmla="*/ 7984742 w 12110720"/>
              <a:gd name="connsiteY113" fmla="*/ 2153920 h 6966171"/>
              <a:gd name="connsiteX114" fmla="*/ 7792867 w 12110720"/>
              <a:gd name="connsiteY114" fmla="*/ 1920240 h 6966171"/>
              <a:gd name="connsiteX115" fmla="*/ 7691120 w 12110720"/>
              <a:gd name="connsiteY115" fmla="*/ 1767840 h 6966171"/>
              <a:gd name="connsiteX116" fmla="*/ 7660640 w 12110720"/>
              <a:gd name="connsiteY116" fmla="*/ 1981200 h 6966171"/>
              <a:gd name="connsiteX117" fmla="*/ 7691120 w 12110720"/>
              <a:gd name="connsiteY117" fmla="*/ 2235200 h 6966171"/>
              <a:gd name="connsiteX118" fmla="*/ 7711440 w 12110720"/>
              <a:gd name="connsiteY118" fmla="*/ 2367280 h 6966171"/>
              <a:gd name="connsiteX119" fmla="*/ 7792720 w 12110720"/>
              <a:gd name="connsiteY119" fmla="*/ 2509520 h 6966171"/>
              <a:gd name="connsiteX120" fmla="*/ 7914640 w 12110720"/>
              <a:gd name="connsiteY120" fmla="*/ 2905760 h 6966171"/>
              <a:gd name="connsiteX121" fmla="*/ 7955280 w 12110720"/>
              <a:gd name="connsiteY121" fmla="*/ 3048000 h 6966171"/>
              <a:gd name="connsiteX122" fmla="*/ 8056880 w 12110720"/>
              <a:gd name="connsiteY122" fmla="*/ 3505200 h 6966171"/>
              <a:gd name="connsiteX123" fmla="*/ 8067040 w 12110720"/>
              <a:gd name="connsiteY123" fmla="*/ 3637280 h 6966171"/>
              <a:gd name="connsiteX124" fmla="*/ 7924800 w 12110720"/>
              <a:gd name="connsiteY124" fmla="*/ 3992880 h 6966171"/>
              <a:gd name="connsiteX125" fmla="*/ 7874000 w 12110720"/>
              <a:gd name="connsiteY125" fmla="*/ 4104640 h 6966171"/>
              <a:gd name="connsiteX126" fmla="*/ 7752080 w 12110720"/>
              <a:gd name="connsiteY126" fmla="*/ 4196080 h 6966171"/>
              <a:gd name="connsiteX127" fmla="*/ 7680960 w 12110720"/>
              <a:gd name="connsiteY127" fmla="*/ 4257040 h 6966171"/>
              <a:gd name="connsiteX128" fmla="*/ 7650480 w 12110720"/>
              <a:gd name="connsiteY128" fmla="*/ 4277360 h 6966171"/>
              <a:gd name="connsiteX129" fmla="*/ 7599680 w 12110720"/>
              <a:gd name="connsiteY129" fmla="*/ 4287520 h 6966171"/>
              <a:gd name="connsiteX130" fmla="*/ 7487920 w 12110720"/>
              <a:gd name="connsiteY130" fmla="*/ 4368800 h 6966171"/>
              <a:gd name="connsiteX131" fmla="*/ 6969760 w 12110720"/>
              <a:gd name="connsiteY131" fmla="*/ 4389120 h 6966171"/>
              <a:gd name="connsiteX132" fmla="*/ 6847840 w 12110720"/>
              <a:gd name="connsiteY132" fmla="*/ 4338320 h 6966171"/>
              <a:gd name="connsiteX133" fmla="*/ 6746240 w 12110720"/>
              <a:gd name="connsiteY133" fmla="*/ 4307840 h 6966171"/>
              <a:gd name="connsiteX134" fmla="*/ 6654800 w 12110720"/>
              <a:gd name="connsiteY134" fmla="*/ 4277360 h 6966171"/>
              <a:gd name="connsiteX135" fmla="*/ 6543040 w 12110720"/>
              <a:gd name="connsiteY135" fmla="*/ 4246880 h 6966171"/>
              <a:gd name="connsiteX136" fmla="*/ 6441440 w 12110720"/>
              <a:gd name="connsiteY136" fmla="*/ 4206240 h 6966171"/>
              <a:gd name="connsiteX137" fmla="*/ 6126480 w 12110720"/>
              <a:gd name="connsiteY137" fmla="*/ 4216400 h 6966171"/>
              <a:gd name="connsiteX138" fmla="*/ 6065520 w 12110720"/>
              <a:gd name="connsiteY138" fmla="*/ 4246880 h 6966171"/>
              <a:gd name="connsiteX139" fmla="*/ 5892800 w 12110720"/>
              <a:gd name="connsiteY139" fmla="*/ 4378960 h 6966171"/>
              <a:gd name="connsiteX140" fmla="*/ 5801360 w 12110720"/>
              <a:gd name="connsiteY140" fmla="*/ 4521200 h 6966171"/>
              <a:gd name="connsiteX141" fmla="*/ 5699760 w 12110720"/>
              <a:gd name="connsiteY141" fmla="*/ 4663440 h 6966171"/>
              <a:gd name="connsiteX142" fmla="*/ 5679440 w 12110720"/>
              <a:gd name="connsiteY142" fmla="*/ 4724400 h 6966171"/>
              <a:gd name="connsiteX143" fmla="*/ 5638800 w 12110720"/>
              <a:gd name="connsiteY143" fmla="*/ 4815840 h 6966171"/>
              <a:gd name="connsiteX144" fmla="*/ 5618480 w 12110720"/>
              <a:gd name="connsiteY144" fmla="*/ 4968240 h 6966171"/>
              <a:gd name="connsiteX145" fmla="*/ 5598160 w 12110720"/>
              <a:gd name="connsiteY145" fmla="*/ 5120640 h 6966171"/>
              <a:gd name="connsiteX146" fmla="*/ 5588000 w 12110720"/>
              <a:gd name="connsiteY146" fmla="*/ 5293360 h 6966171"/>
              <a:gd name="connsiteX147" fmla="*/ 5567680 w 12110720"/>
              <a:gd name="connsiteY147" fmla="*/ 5415280 h 6966171"/>
              <a:gd name="connsiteX148" fmla="*/ 5537200 w 12110720"/>
              <a:gd name="connsiteY148" fmla="*/ 5933440 h 6966171"/>
              <a:gd name="connsiteX149" fmla="*/ 5527040 w 12110720"/>
              <a:gd name="connsiteY149" fmla="*/ 6004560 h 6966171"/>
              <a:gd name="connsiteX150" fmla="*/ 5496560 w 12110720"/>
              <a:gd name="connsiteY150" fmla="*/ 6106160 h 6966171"/>
              <a:gd name="connsiteX151" fmla="*/ 5476240 w 12110720"/>
              <a:gd name="connsiteY151" fmla="*/ 6197600 h 6966171"/>
              <a:gd name="connsiteX152" fmla="*/ 5405120 w 12110720"/>
              <a:gd name="connsiteY152" fmla="*/ 6309360 h 6966171"/>
              <a:gd name="connsiteX153" fmla="*/ 5323840 w 12110720"/>
              <a:gd name="connsiteY153" fmla="*/ 6400800 h 6966171"/>
              <a:gd name="connsiteX154" fmla="*/ 5029200 w 12110720"/>
              <a:gd name="connsiteY154" fmla="*/ 6604000 h 6966171"/>
              <a:gd name="connsiteX155" fmla="*/ 4805680 w 12110720"/>
              <a:gd name="connsiteY155" fmla="*/ 6705600 h 6966171"/>
              <a:gd name="connsiteX156" fmla="*/ 4744720 w 12110720"/>
              <a:gd name="connsiteY156" fmla="*/ 6736080 h 6966171"/>
              <a:gd name="connsiteX157" fmla="*/ 4592320 w 12110720"/>
              <a:gd name="connsiteY157" fmla="*/ 6797040 h 6966171"/>
              <a:gd name="connsiteX158" fmla="*/ 4307840 w 12110720"/>
              <a:gd name="connsiteY158" fmla="*/ 6888480 h 6966171"/>
              <a:gd name="connsiteX159" fmla="*/ 4145280 w 12110720"/>
              <a:gd name="connsiteY159" fmla="*/ 6908800 h 6966171"/>
              <a:gd name="connsiteX160" fmla="*/ 4003040 w 12110720"/>
              <a:gd name="connsiteY160" fmla="*/ 6939280 h 6966171"/>
              <a:gd name="connsiteX161" fmla="*/ 3210560 w 12110720"/>
              <a:gd name="connsiteY161" fmla="*/ 6949440 h 6966171"/>
              <a:gd name="connsiteX162" fmla="*/ 2286000 w 12110720"/>
              <a:gd name="connsiteY162" fmla="*/ 6949440 h 6966171"/>
              <a:gd name="connsiteX163" fmla="*/ 2072640 w 12110720"/>
              <a:gd name="connsiteY163" fmla="*/ 6929120 h 6966171"/>
              <a:gd name="connsiteX164" fmla="*/ 1950720 w 12110720"/>
              <a:gd name="connsiteY164" fmla="*/ 6898640 h 6966171"/>
              <a:gd name="connsiteX165" fmla="*/ 1798320 w 12110720"/>
              <a:gd name="connsiteY165" fmla="*/ 6847840 h 6966171"/>
              <a:gd name="connsiteX166" fmla="*/ 1625600 w 12110720"/>
              <a:gd name="connsiteY166" fmla="*/ 6807200 h 6966171"/>
              <a:gd name="connsiteX167" fmla="*/ 1452880 w 12110720"/>
              <a:gd name="connsiteY167" fmla="*/ 6746240 h 6966171"/>
              <a:gd name="connsiteX168" fmla="*/ 1320800 w 12110720"/>
              <a:gd name="connsiteY168" fmla="*/ 6664960 h 6966171"/>
              <a:gd name="connsiteX169" fmla="*/ 1076960 w 12110720"/>
              <a:gd name="connsiteY169" fmla="*/ 6573520 h 6966171"/>
              <a:gd name="connsiteX170" fmla="*/ 1005840 w 12110720"/>
              <a:gd name="connsiteY170" fmla="*/ 6522720 h 6966171"/>
              <a:gd name="connsiteX171" fmla="*/ 762000 w 12110720"/>
              <a:gd name="connsiteY171" fmla="*/ 6350000 h 6966171"/>
              <a:gd name="connsiteX172" fmla="*/ 406400 w 12110720"/>
              <a:gd name="connsiteY172" fmla="*/ 5943600 h 6966171"/>
              <a:gd name="connsiteX173" fmla="*/ 264160 w 12110720"/>
              <a:gd name="connsiteY173" fmla="*/ 5527040 h 6966171"/>
              <a:gd name="connsiteX174" fmla="*/ 243840 w 12110720"/>
              <a:gd name="connsiteY174" fmla="*/ 5455920 h 6966171"/>
              <a:gd name="connsiteX175" fmla="*/ 203200 w 12110720"/>
              <a:gd name="connsiteY175" fmla="*/ 5262880 h 6966171"/>
              <a:gd name="connsiteX176" fmla="*/ 193040 w 12110720"/>
              <a:gd name="connsiteY176" fmla="*/ 5008880 h 6966171"/>
              <a:gd name="connsiteX177" fmla="*/ 182880 w 12110720"/>
              <a:gd name="connsiteY177" fmla="*/ 4815840 h 6966171"/>
              <a:gd name="connsiteX178" fmla="*/ 172720 w 12110720"/>
              <a:gd name="connsiteY178" fmla="*/ 4582160 h 6966171"/>
              <a:gd name="connsiteX179" fmla="*/ 162560 w 12110720"/>
              <a:gd name="connsiteY179" fmla="*/ 2875280 h 6966171"/>
              <a:gd name="connsiteX180" fmla="*/ 121920 w 12110720"/>
              <a:gd name="connsiteY180" fmla="*/ 2550160 h 6966171"/>
              <a:gd name="connsiteX181" fmla="*/ 101600 w 12110720"/>
              <a:gd name="connsiteY181" fmla="*/ 2346960 h 6966171"/>
              <a:gd name="connsiteX182" fmla="*/ 91440 w 12110720"/>
              <a:gd name="connsiteY182" fmla="*/ 2133600 h 6966171"/>
              <a:gd name="connsiteX183" fmla="*/ 81280 w 12110720"/>
              <a:gd name="connsiteY183" fmla="*/ 1757680 h 6966171"/>
              <a:gd name="connsiteX184" fmla="*/ 71120 w 12110720"/>
              <a:gd name="connsiteY184" fmla="*/ 1605280 h 6966171"/>
              <a:gd name="connsiteX185" fmla="*/ 40640 w 12110720"/>
              <a:gd name="connsiteY185" fmla="*/ 1341120 h 6966171"/>
              <a:gd name="connsiteX186" fmla="*/ 0 w 12110720"/>
              <a:gd name="connsiteY186" fmla="*/ 782320 h 6966171"/>
              <a:gd name="connsiteX187" fmla="*/ 30480 w 12110720"/>
              <a:gd name="connsiteY187" fmla="*/ 477520 h 6966171"/>
              <a:gd name="connsiteX188" fmla="*/ 71120 w 12110720"/>
              <a:gd name="connsiteY188" fmla="*/ 406400 h 6966171"/>
              <a:gd name="connsiteX189" fmla="*/ 447040 w 12110720"/>
              <a:gd name="connsiteY189" fmla="*/ 142240 h 6966171"/>
              <a:gd name="connsiteX190" fmla="*/ 680720 w 12110720"/>
              <a:gd name="connsiteY190" fmla="*/ 30480 h 6966171"/>
              <a:gd name="connsiteX191" fmla="*/ 955040 w 12110720"/>
              <a:gd name="connsiteY191" fmla="*/ 0 h 6966171"/>
              <a:gd name="connsiteX192" fmla="*/ 1432560 w 12110720"/>
              <a:gd name="connsiteY192" fmla="*/ 50800 h 6966171"/>
              <a:gd name="connsiteX193" fmla="*/ 1656080 w 12110720"/>
              <a:gd name="connsiteY193" fmla="*/ 213360 h 6966171"/>
              <a:gd name="connsiteX194" fmla="*/ 1747520 w 12110720"/>
              <a:gd name="connsiteY194" fmla="*/ 304800 h 6966171"/>
              <a:gd name="connsiteX195" fmla="*/ 1788160 w 12110720"/>
              <a:gd name="connsiteY195" fmla="*/ 396240 h 6966171"/>
              <a:gd name="connsiteX196" fmla="*/ 1838960 w 12110720"/>
              <a:gd name="connsiteY196" fmla="*/ 497840 h 6966171"/>
              <a:gd name="connsiteX197" fmla="*/ 1859280 w 12110720"/>
              <a:gd name="connsiteY197" fmla="*/ 599440 h 6966171"/>
              <a:gd name="connsiteX198" fmla="*/ 1879600 w 12110720"/>
              <a:gd name="connsiteY198" fmla="*/ 792480 h 6966171"/>
              <a:gd name="connsiteX199" fmla="*/ 1869440 w 12110720"/>
              <a:gd name="connsiteY199" fmla="*/ 894080 h 6966171"/>
              <a:gd name="connsiteX200" fmla="*/ 1838960 w 12110720"/>
              <a:gd name="connsiteY200" fmla="*/ 924560 h 6966171"/>
              <a:gd name="connsiteX201" fmla="*/ 1818640 w 12110720"/>
              <a:gd name="connsiteY201" fmla="*/ 985520 h 6966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</a:cxnLst>
            <a:rect l="l" t="t" r="r" b="b"/>
            <a:pathLst>
              <a:path w="12110720" h="6966171">
                <a:moveTo>
                  <a:pt x="1798320" y="782320"/>
                </a:moveTo>
                <a:cubicBezTo>
                  <a:pt x="1814617" y="961592"/>
                  <a:pt x="1827198" y="1083697"/>
                  <a:pt x="1828800" y="1290320"/>
                </a:cubicBezTo>
                <a:cubicBezTo>
                  <a:pt x="1831163" y="1595130"/>
                  <a:pt x="1822903" y="1899931"/>
                  <a:pt x="1818640" y="2204720"/>
                </a:cubicBezTo>
                <a:cubicBezTo>
                  <a:pt x="1811560" y="2710967"/>
                  <a:pt x="1813447" y="2619019"/>
                  <a:pt x="1798320" y="2997200"/>
                </a:cubicBezTo>
                <a:cubicBezTo>
                  <a:pt x="1801707" y="3227493"/>
                  <a:pt x="1802576" y="3457837"/>
                  <a:pt x="1808480" y="3688080"/>
                </a:cubicBezTo>
                <a:cubicBezTo>
                  <a:pt x="1809352" y="3722104"/>
                  <a:pt x="1816030" y="3755745"/>
                  <a:pt x="1818640" y="3789680"/>
                </a:cubicBezTo>
                <a:cubicBezTo>
                  <a:pt x="1822804" y="3843812"/>
                  <a:pt x="1824932" y="3898086"/>
                  <a:pt x="1828800" y="3952240"/>
                </a:cubicBezTo>
                <a:cubicBezTo>
                  <a:pt x="1834402" y="4030668"/>
                  <a:pt x="1833500" y="4059875"/>
                  <a:pt x="1849120" y="4124960"/>
                </a:cubicBezTo>
                <a:cubicBezTo>
                  <a:pt x="1865414" y="4192850"/>
                  <a:pt x="1872417" y="4263987"/>
                  <a:pt x="1899920" y="4328160"/>
                </a:cubicBezTo>
                <a:cubicBezTo>
                  <a:pt x="1910080" y="4351867"/>
                  <a:pt x="1914136" y="4379262"/>
                  <a:pt x="1930400" y="4399280"/>
                </a:cubicBezTo>
                <a:cubicBezTo>
                  <a:pt x="2009870" y="4497089"/>
                  <a:pt x="2318195" y="4683533"/>
                  <a:pt x="2346960" y="4704080"/>
                </a:cubicBezTo>
                <a:cubicBezTo>
                  <a:pt x="2529140" y="4834209"/>
                  <a:pt x="2072315" y="4588334"/>
                  <a:pt x="2529840" y="4836160"/>
                </a:cubicBezTo>
                <a:cubicBezTo>
                  <a:pt x="2561913" y="4853533"/>
                  <a:pt x="2599503" y="4859180"/>
                  <a:pt x="2631440" y="4876800"/>
                </a:cubicBezTo>
                <a:cubicBezTo>
                  <a:pt x="2698077" y="4913565"/>
                  <a:pt x="2759007" y="4959921"/>
                  <a:pt x="2824480" y="4998720"/>
                </a:cubicBezTo>
                <a:cubicBezTo>
                  <a:pt x="2850539" y="5014163"/>
                  <a:pt x="2878989" y="5025187"/>
                  <a:pt x="2905760" y="5039360"/>
                </a:cubicBezTo>
                <a:cubicBezTo>
                  <a:pt x="3115564" y="5150433"/>
                  <a:pt x="2864155" y="5027642"/>
                  <a:pt x="3119120" y="5140960"/>
                </a:cubicBezTo>
                <a:cubicBezTo>
                  <a:pt x="3139880" y="5150187"/>
                  <a:pt x="3158876" y="5163285"/>
                  <a:pt x="3180080" y="5171440"/>
                </a:cubicBezTo>
                <a:cubicBezTo>
                  <a:pt x="3213374" y="5184245"/>
                  <a:pt x="3265147" y="5195511"/>
                  <a:pt x="3302000" y="5201920"/>
                </a:cubicBezTo>
                <a:lnTo>
                  <a:pt x="3484880" y="5232400"/>
                </a:lnTo>
                <a:cubicBezTo>
                  <a:pt x="3856613" y="5290483"/>
                  <a:pt x="3489940" y="5229857"/>
                  <a:pt x="3688080" y="5262880"/>
                </a:cubicBezTo>
                <a:cubicBezTo>
                  <a:pt x="3762587" y="5259493"/>
                  <a:pt x="3841557" y="5278346"/>
                  <a:pt x="3911600" y="5252720"/>
                </a:cubicBezTo>
                <a:cubicBezTo>
                  <a:pt x="3986662" y="5225258"/>
                  <a:pt x="4104640" y="5110480"/>
                  <a:pt x="4104640" y="5110480"/>
                </a:cubicBezTo>
                <a:cubicBezTo>
                  <a:pt x="4118187" y="5086773"/>
                  <a:pt x="4129738" y="5061809"/>
                  <a:pt x="4145280" y="5039360"/>
                </a:cubicBezTo>
                <a:cubicBezTo>
                  <a:pt x="4160336" y="5017612"/>
                  <a:pt x="4183234" y="5001522"/>
                  <a:pt x="4196080" y="4978400"/>
                </a:cubicBezTo>
                <a:cubicBezTo>
                  <a:pt x="4217461" y="4939914"/>
                  <a:pt x="4229947" y="4897120"/>
                  <a:pt x="4246880" y="4856480"/>
                </a:cubicBezTo>
                <a:cubicBezTo>
                  <a:pt x="4253653" y="4809067"/>
                  <a:pt x="4259633" y="4761533"/>
                  <a:pt x="4267200" y="4714240"/>
                </a:cubicBezTo>
                <a:cubicBezTo>
                  <a:pt x="4273182" y="4676851"/>
                  <a:pt x="4286747" y="4640336"/>
                  <a:pt x="4287520" y="4602480"/>
                </a:cubicBezTo>
                <a:cubicBezTo>
                  <a:pt x="4290147" y="4473769"/>
                  <a:pt x="4290429" y="4344473"/>
                  <a:pt x="4277360" y="4216400"/>
                </a:cubicBezTo>
                <a:cubicBezTo>
                  <a:pt x="4267953" y="4124212"/>
                  <a:pt x="4124128" y="3918473"/>
                  <a:pt x="4104640" y="3881120"/>
                </a:cubicBezTo>
                <a:cubicBezTo>
                  <a:pt x="3994435" y="3669894"/>
                  <a:pt x="3997412" y="3651631"/>
                  <a:pt x="3931920" y="3444240"/>
                </a:cubicBezTo>
                <a:cubicBezTo>
                  <a:pt x="3918373" y="3335867"/>
                  <a:pt x="3894840" y="3228279"/>
                  <a:pt x="3891280" y="3119120"/>
                </a:cubicBezTo>
                <a:cubicBezTo>
                  <a:pt x="3884657" y="2916000"/>
                  <a:pt x="3892979" y="2712572"/>
                  <a:pt x="3901440" y="2509520"/>
                </a:cubicBezTo>
                <a:cubicBezTo>
                  <a:pt x="3903461" y="2461025"/>
                  <a:pt x="3940710" y="2298344"/>
                  <a:pt x="3952240" y="2255520"/>
                </a:cubicBezTo>
                <a:cubicBezTo>
                  <a:pt x="3964215" y="2211040"/>
                  <a:pt x="3980460" y="2167798"/>
                  <a:pt x="3992880" y="2123440"/>
                </a:cubicBezTo>
                <a:cubicBezTo>
                  <a:pt x="4004175" y="2083101"/>
                  <a:pt x="4004077" y="2038709"/>
                  <a:pt x="4023360" y="2001520"/>
                </a:cubicBezTo>
                <a:cubicBezTo>
                  <a:pt x="4046003" y="1957851"/>
                  <a:pt x="4179863" y="1781634"/>
                  <a:pt x="4236720" y="1747520"/>
                </a:cubicBezTo>
                <a:cubicBezTo>
                  <a:pt x="4253653" y="1737360"/>
                  <a:pt x="4271089" y="1727994"/>
                  <a:pt x="4287520" y="1717040"/>
                </a:cubicBezTo>
                <a:cubicBezTo>
                  <a:pt x="4362552" y="1667019"/>
                  <a:pt x="4435240" y="1613489"/>
                  <a:pt x="4511040" y="1564640"/>
                </a:cubicBezTo>
                <a:cubicBezTo>
                  <a:pt x="4587691" y="1515243"/>
                  <a:pt x="4668581" y="1472582"/>
                  <a:pt x="4744720" y="1422400"/>
                </a:cubicBezTo>
                <a:cubicBezTo>
                  <a:pt x="5035677" y="1230633"/>
                  <a:pt x="4852902" y="1300051"/>
                  <a:pt x="5100320" y="1229360"/>
                </a:cubicBezTo>
                <a:cubicBezTo>
                  <a:pt x="5482920" y="1239701"/>
                  <a:pt x="5648216" y="1249716"/>
                  <a:pt x="6065520" y="1229360"/>
                </a:cubicBezTo>
                <a:cubicBezTo>
                  <a:pt x="6147335" y="1225369"/>
                  <a:pt x="6227948" y="1207926"/>
                  <a:pt x="6309360" y="1198880"/>
                </a:cubicBezTo>
                <a:cubicBezTo>
                  <a:pt x="6380365" y="1190991"/>
                  <a:pt x="6451685" y="1186171"/>
                  <a:pt x="6522720" y="1178560"/>
                </a:cubicBezTo>
                <a:lnTo>
                  <a:pt x="6878320" y="1137920"/>
                </a:lnTo>
                <a:cubicBezTo>
                  <a:pt x="6918960" y="1127760"/>
                  <a:pt x="6960400" y="1120388"/>
                  <a:pt x="7000240" y="1107440"/>
                </a:cubicBezTo>
                <a:cubicBezTo>
                  <a:pt x="7096002" y="1076317"/>
                  <a:pt x="7187816" y="1033201"/>
                  <a:pt x="7284720" y="1005840"/>
                </a:cubicBezTo>
                <a:cubicBezTo>
                  <a:pt x="7476018" y="951826"/>
                  <a:pt x="7671308" y="913034"/>
                  <a:pt x="7863840" y="863600"/>
                </a:cubicBezTo>
                <a:cubicBezTo>
                  <a:pt x="7921966" y="848676"/>
                  <a:pt x="7978340" y="827355"/>
                  <a:pt x="8036560" y="812800"/>
                </a:cubicBezTo>
                <a:cubicBezTo>
                  <a:pt x="8262030" y="756433"/>
                  <a:pt x="8212897" y="784069"/>
                  <a:pt x="8453120" y="731520"/>
                </a:cubicBezTo>
                <a:cubicBezTo>
                  <a:pt x="8678497" y="682219"/>
                  <a:pt x="8406961" y="708711"/>
                  <a:pt x="8737600" y="670560"/>
                </a:cubicBezTo>
                <a:cubicBezTo>
                  <a:pt x="8852432" y="657310"/>
                  <a:pt x="8967893" y="650240"/>
                  <a:pt x="9083040" y="640080"/>
                </a:cubicBezTo>
                <a:cubicBezTo>
                  <a:pt x="9519920" y="650240"/>
                  <a:pt x="9958251" y="633563"/>
                  <a:pt x="10393680" y="670560"/>
                </a:cubicBezTo>
                <a:cubicBezTo>
                  <a:pt x="10586511" y="686944"/>
                  <a:pt x="10626203" y="786386"/>
                  <a:pt x="10769600" y="863600"/>
                </a:cubicBezTo>
                <a:cubicBezTo>
                  <a:pt x="10811133" y="885964"/>
                  <a:pt x="10859489" y="893305"/>
                  <a:pt x="10901680" y="914400"/>
                </a:cubicBezTo>
                <a:cubicBezTo>
                  <a:pt x="10927738" y="927429"/>
                  <a:pt x="10948029" y="949866"/>
                  <a:pt x="10972800" y="965200"/>
                </a:cubicBezTo>
                <a:cubicBezTo>
                  <a:pt x="11323420" y="1182250"/>
                  <a:pt x="10906163" y="898036"/>
                  <a:pt x="11247120" y="1158240"/>
                </a:cubicBezTo>
                <a:cubicBezTo>
                  <a:pt x="11330057" y="1221534"/>
                  <a:pt x="11442455" y="1254847"/>
                  <a:pt x="11501120" y="1341120"/>
                </a:cubicBezTo>
                <a:cubicBezTo>
                  <a:pt x="11636713" y="1540521"/>
                  <a:pt x="11687007" y="1590242"/>
                  <a:pt x="11775440" y="1798320"/>
                </a:cubicBezTo>
                <a:cubicBezTo>
                  <a:pt x="11803509" y="1864365"/>
                  <a:pt x="11822853" y="1933787"/>
                  <a:pt x="11846560" y="2001520"/>
                </a:cubicBezTo>
                <a:cubicBezTo>
                  <a:pt x="11853333" y="2052320"/>
                  <a:pt x="11857871" y="2103469"/>
                  <a:pt x="11866880" y="2153920"/>
                </a:cubicBezTo>
                <a:cubicBezTo>
                  <a:pt x="11874823" y="2198400"/>
                  <a:pt x="11888906" y="2241614"/>
                  <a:pt x="11897360" y="2286000"/>
                </a:cubicBezTo>
                <a:cubicBezTo>
                  <a:pt x="11916008" y="2383902"/>
                  <a:pt x="11933285" y="2482094"/>
                  <a:pt x="11948160" y="2580640"/>
                </a:cubicBezTo>
                <a:cubicBezTo>
                  <a:pt x="11960386" y="2661635"/>
                  <a:pt x="11964927" y="2743724"/>
                  <a:pt x="11978640" y="2824480"/>
                </a:cubicBezTo>
                <a:cubicBezTo>
                  <a:pt x="11995431" y="2923358"/>
                  <a:pt x="12023404" y="3020143"/>
                  <a:pt x="12039600" y="3119120"/>
                </a:cubicBezTo>
                <a:cubicBezTo>
                  <a:pt x="12063890" y="3267557"/>
                  <a:pt x="12070006" y="3382250"/>
                  <a:pt x="12080240" y="3525520"/>
                </a:cubicBezTo>
                <a:cubicBezTo>
                  <a:pt x="12083627" y="3630507"/>
                  <a:pt x="12085404" y="3735558"/>
                  <a:pt x="12090400" y="3840480"/>
                </a:cubicBezTo>
                <a:cubicBezTo>
                  <a:pt x="12092179" y="3877845"/>
                  <a:pt x="12097454" y="3914962"/>
                  <a:pt x="12100560" y="3952240"/>
                </a:cubicBezTo>
                <a:cubicBezTo>
                  <a:pt x="12104227" y="3996244"/>
                  <a:pt x="12107333" y="4040293"/>
                  <a:pt x="12110720" y="4084320"/>
                </a:cubicBezTo>
                <a:cubicBezTo>
                  <a:pt x="12107333" y="4392507"/>
                  <a:pt x="12106267" y="4700728"/>
                  <a:pt x="12100560" y="5008880"/>
                </a:cubicBezTo>
                <a:cubicBezTo>
                  <a:pt x="12100267" y="5024684"/>
                  <a:pt x="12090564" y="5223999"/>
                  <a:pt x="12080240" y="5273040"/>
                </a:cubicBezTo>
                <a:cubicBezTo>
                  <a:pt x="12072956" y="5307639"/>
                  <a:pt x="12058056" y="5340269"/>
                  <a:pt x="12049760" y="5374640"/>
                </a:cubicBezTo>
                <a:cubicBezTo>
                  <a:pt x="12034331" y="5438561"/>
                  <a:pt x="12025623" y="5504027"/>
                  <a:pt x="12009120" y="5567680"/>
                </a:cubicBezTo>
                <a:cubicBezTo>
                  <a:pt x="11992292" y="5632590"/>
                  <a:pt x="11966155" y="5669908"/>
                  <a:pt x="11938000" y="5730240"/>
                </a:cubicBezTo>
                <a:cubicBezTo>
                  <a:pt x="11927093" y="5753612"/>
                  <a:pt x="11919055" y="5778291"/>
                  <a:pt x="11907520" y="5801360"/>
                </a:cubicBezTo>
                <a:cubicBezTo>
                  <a:pt x="11888543" y="5839315"/>
                  <a:pt x="11865537" y="5875165"/>
                  <a:pt x="11846560" y="5913120"/>
                </a:cubicBezTo>
                <a:cubicBezTo>
                  <a:pt x="11672738" y="6260763"/>
                  <a:pt x="11921284" y="5792278"/>
                  <a:pt x="11785600" y="6024880"/>
                </a:cubicBezTo>
                <a:cubicBezTo>
                  <a:pt x="11770337" y="6051045"/>
                  <a:pt x="11761223" y="6080604"/>
                  <a:pt x="11744960" y="6106160"/>
                </a:cubicBezTo>
                <a:cubicBezTo>
                  <a:pt x="11737246" y="6118282"/>
                  <a:pt x="11723003" y="6125073"/>
                  <a:pt x="11714480" y="6136640"/>
                </a:cubicBezTo>
                <a:cubicBezTo>
                  <a:pt x="11675473" y="6189578"/>
                  <a:pt x="11640429" y="6245330"/>
                  <a:pt x="11602720" y="6299200"/>
                </a:cubicBezTo>
                <a:cubicBezTo>
                  <a:pt x="11522417" y="6413918"/>
                  <a:pt x="11415136" y="6498679"/>
                  <a:pt x="11308080" y="6593840"/>
                </a:cubicBezTo>
                <a:cubicBezTo>
                  <a:pt x="11277600" y="6620933"/>
                  <a:pt x="11250245" y="6652016"/>
                  <a:pt x="11216640" y="6675120"/>
                </a:cubicBezTo>
                <a:cubicBezTo>
                  <a:pt x="11152817" y="6718998"/>
                  <a:pt x="11100418" y="6707674"/>
                  <a:pt x="11023600" y="6715760"/>
                </a:cubicBezTo>
                <a:cubicBezTo>
                  <a:pt x="10999784" y="6718267"/>
                  <a:pt x="10976187" y="6722533"/>
                  <a:pt x="10952480" y="6725920"/>
                </a:cubicBezTo>
                <a:cubicBezTo>
                  <a:pt x="10908453" y="6739467"/>
                  <a:pt x="10865367" y="6756567"/>
                  <a:pt x="10820400" y="6766560"/>
                </a:cubicBezTo>
                <a:cubicBezTo>
                  <a:pt x="10734077" y="6785743"/>
                  <a:pt x="10662137" y="6786343"/>
                  <a:pt x="10576560" y="6797040"/>
                </a:cubicBezTo>
                <a:cubicBezTo>
                  <a:pt x="10556119" y="6799595"/>
                  <a:pt x="10535920" y="6803813"/>
                  <a:pt x="10515600" y="6807200"/>
                </a:cubicBezTo>
                <a:cubicBezTo>
                  <a:pt x="10241280" y="6793653"/>
                  <a:pt x="9965961" y="6793592"/>
                  <a:pt x="9692640" y="6766560"/>
                </a:cubicBezTo>
                <a:cubicBezTo>
                  <a:pt x="9617903" y="6759168"/>
                  <a:pt x="9559817" y="6687676"/>
                  <a:pt x="9519920" y="6634480"/>
                </a:cubicBezTo>
                <a:cubicBezTo>
                  <a:pt x="9477919" y="6578478"/>
                  <a:pt x="9413752" y="6480723"/>
                  <a:pt x="9387840" y="6410960"/>
                </a:cubicBezTo>
                <a:cubicBezTo>
                  <a:pt x="9308971" y="6198621"/>
                  <a:pt x="9313387" y="6191096"/>
                  <a:pt x="9276080" y="6004560"/>
                </a:cubicBezTo>
                <a:cubicBezTo>
                  <a:pt x="9262657" y="5843485"/>
                  <a:pt x="9255591" y="5818249"/>
                  <a:pt x="9276080" y="5618480"/>
                </a:cubicBezTo>
                <a:cubicBezTo>
                  <a:pt x="9283066" y="5550371"/>
                  <a:pt x="9331888" y="5407595"/>
                  <a:pt x="9347200" y="5344160"/>
                </a:cubicBezTo>
                <a:cubicBezTo>
                  <a:pt x="9359356" y="5293800"/>
                  <a:pt x="9366031" y="5242239"/>
                  <a:pt x="9377680" y="5191760"/>
                </a:cubicBezTo>
                <a:cubicBezTo>
                  <a:pt x="9386363" y="5154135"/>
                  <a:pt x="9399957" y="5117733"/>
                  <a:pt x="9408160" y="5080000"/>
                </a:cubicBezTo>
                <a:cubicBezTo>
                  <a:pt x="9416912" y="5039740"/>
                  <a:pt x="9415451" y="4997166"/>
                  <a:pt x="9428480" y="4958080"/>
                </a:cubicBezTo>
                <a:cubicBezTo>
                  <a:pt x="9442848" y="4914975"/>
                  <a:pt x="9470638" y="4877524"/>
                  <a:pt x="9489440" y="4836160"/>
                </a:cubicBezTo>
                <a:cubicBezTo>
                  <a:pt x="9555922" y="4689899"/>
                  <a:pt x="9507277" y="4780967"/>
                  <a:pt x="9560560" y="4632960"/>
                </a:cubicBezTo>
                <a:cubicBezTo>
                  <a:pt x="9579092" y="4581481"/>
                  <a:pt x="9603840" y="4532338"/>
                  <a:pt x="9621520" y="4480560"/>
                </a:cubicBezTo>
                <a:cubicBezTo>
                  <a:pt x="9738377" y="4138337"/>
                  <a:pt x="9675981" y="4320016"/>
                  <a:pt x="9733280" y="4033520"/>
                </a:cubicBezTo>
                <a:cubicBezTo>
                  <a:pt x="9762995" y="3884943"/>
                  <a:pt x="9761097" y="4040127"/>
                  <a:pt x="9794240" y="3799840"/>
                </a:cubicBezTo>
                <a:cubicBezTo>
                  <a:pt x="9841375" y="3458112"/>
                  <a:pt x="9827816" y="3604091"/>
                  <a:pt x="9845040" y="3362960"/>
                </a:cubicBezTo>
                <a:cubicBezTo>
                  <a:pt x="9856739" y="3011993"/>
                  <a:pt x="9867049" y="3016351"/>
                  <a:pt x="9824720" y="2621280"/>
                </a:cubicBezTo>
                <a:cubicBezTo>
                  <a:pt x="9819906" y="2576353"/>
                  <a:pt x="9801159" y="2501053"/>
                  <a:pt x="9794240" y="2489200"/>
                </a:cubicBezTo>
                <a:cubicBezTo>
                  <a:pt x="9787321" y="2477347"/>
                  <a:pt x="9785168" y="2570480"/>
                  <a:pt x="9783208" y="2550160"/>
                </a:cubicBezTo>
                <a:cubicBezTo>
                  <a:pt x="9781248" y="2529840"/>
                  <a:pt x="9782783" y="2396067"/>
                  <a:pt x="9782480" y="2367280"/>
                </a:cubicBezTo>
                <a:cubicBezTo>
                  <a:pt x="9782177" y="2338493"/>
                  <a:pt x="9781717" y="2338493"/>
                  <a:pt x="9781390" y="2377440"/>
                </a:cubicBezTo>
                <a:cubicBezTo>
                  <a:pt x="9781063" y="2416387"/>
                  <a:pt x="9816198" y="2599267"/>
                  <a:pt x="9780517" y="2600960"/>
                </a:cubicBezTo>
                <a:cubicBezTo>
                  <a:pt x="9744836" y="2602653"/>
                  <a:pt x="9626570" y="2416387"/>
                  <a:pt x="9567303" y="2387600"/>
                </a:cubicBezTo>
                <a:cubicBezTo>
                  <a:pt x="9508036" y="2358813"/>
                  <a:pt x="9500911" y="2431627"/>
                  <a:pt x="9424917" y="2428240"/>
                </a:cubicBezTo>
                <a:cubicBezTo>
                  <a:pt x="9348923" y="2424853"/>
                  <a:pt x="9207398" y="2385907"/>
                  <a:pt x="9111339" y="2367280"/>
                </a:cubicBezTo>
                <a:lnTo>
                  <a:pt x="8848561" y="2316480"/>
                </a:lnTo>
                <a:cubicBezTo>
                  <a:pt x="8760738" y="2299547"/>
                  <a:pt x="8787495" y="2280187"/>
                  <a:pt x="8584401" y="2265680"/>
                </a:cubicBezTo>
                <a:cubicBezTo>
                  <a:pt x="8567468" y="2262293"/>
                  <a:pt x="8502408" y="2182707"/>
                  <a:pt x="8402465" y="2164080"/>
                </a:cubicBezTo>
                <a:cubicBezTo>
                  <a:pt x="8302522" y="2145453"/>
                  <a:pt x="8237170" y="2148050"/>
                  <a:pt x="7984742" y="2153920"/>
                </a:cubicBezTo>
                <a:cubicBezTo>
                  <a:pt x="7974582" y="2157307"/>
                  <a:pt x="7841804" y="1984587"/>
                  <a:pt x="7792867" y="1920240"/>
                </a:cubicBezTo>
                <a:cubicBezTo>
                  <a:pt x="7743930" y="1855893"/>
                  <a:pt x="7779421" y="1603853"/>
                  <a:pt x="7691120" y="1767840"/>
                </a:cubicBezTo>
                <a:cubicBezTo>
                  <a:pt x="7670915" y="1848659"/>
                  <a:pt x="7655826" y="1889738"/>
                  <a:pt x="7660640" y="1981200"/>
                </a:cubicBezTo>
                <a:cubicBezTo>
                  <a:pt x="7665122" y="2066356"/>
                  <a:pt x="7679996" y="2150655"/>
                  <a:pt x="7691120" y="2235200"/>
                </a:cubicBezTo>
                <a:cubicBezTo>
                  <a:pt x="7696931" y="2279364"/>
                  <a:pt x="7695969" y="2325508"/>
                  <a:pt x="7711440" y="2367280"/>
                </a:cubicBezTo>
                <a:cubicBezTo>
                  <a:pt x="7730406" y="2418489"/>
                  <a:pt x="7771360" y="2459262"/>
                  <a:pt x="7792720" y="2509520"/>
                </a:cubicBezTo>
                <a:cubicBezTo>
                  <a:pt x="7894671" y="2749405"/>
                  <a:pt x="7865278" y="2715362"/>
                  <a:pt x="7914640" y="2905760"/>
                </a:cubicBezTo>
                <a:cubicBezTo>
                  <a:pt x="7927015" y="2953493"/>
                  <a:pt x="7943895" y="3000022"/>
                  <a:pt x="7955280" y="3048000"/>
                </a:cubicBezTo>
                <a:cubicBezTo>
                  <a:pt x="7991324" y="3199900"/>
                  <a:pt x="8056880" y="3505200"/>
                  <a:pt x="8056880" y="3505200"/>
                </a:cubicBezTo>
                <a:cubicBezTo>
                  <a:pt x="8060267" y="3549227"/>
                  <a:pt x="8075913" y="3594024"/>
                  <a:pt x="8067040" y="3637280"/>
                </a:cubicBezTo>
                <a:cubicBezTo>
                  <a:pt x="8017386" y="3879344"/>
                  <a:pt x="8000948" y="3840585"/>
                  <a:pt x="7924800" y="3992880"/>
                </a:cubicBezTo>
                <a:cubicBezTo>
                  <a:pt x="7906499" y="4029481"/>
                  <a:pt x="7896231" y="4070284"/>
                  <a:pt x="7874000" y="4104640"/>
                </a:cubicBezTo>
                <a:cubicBezTo>
                  <a:pt x="7821511" y="4185759"/>
                  <a:pt x="7819346" y="4149511"/>
                  <a:pt x="7752080" y="4196080"/>
                </a:cubicBezTo>
                <a:cubicBezTo>
                  <a:pt x="7726408" y="4213853"/>
                  <a:pt x="7705341" y="4237535"/>
                  <a:pt x="7680960" y="4257040"/>
                </a:cubicBezTo>
                <a:cubicBezTo>
                  <a:pt x="7671425" y="4264668"/>
                  <a:pt x="7661913" y="4273073"/>
                  <a:pt x="7650480" y="4277360"/>
                </a:cubicBezTo>
                <a:cubicBezTo>
                  <a:pt x="7634311" y="4283423"/>
                  <a:pt x="7616613" y="4284133"/>
                  <a:pt x="7599680" y="4287520"/>
                </a:cubicBezTo>
                <a:cubicBezTo>
                  <a:pt x="7562427" y="4314613"/>
                  <a:pt x="7528359" y="4346742"/>
                  <a:pt x="7487920" y="4368800"/>
                </a:cubicBezTo>
                <a:cubicBezTo>
                  <a:pt x="7321738" y="4459445"/>
                  <a:pt x="7165805" y="4398922"/>
                  <a:pt x="6969760" y="4389120"/>
                </a:cubicBezTo>
                <a:cubicBezTo>
                  <a:pt x="6929120" y="4372187"/>
                  <a:pt x="6889216" y="4353366"/>
                  <a:pt x="6847840" y="4338320"/>
                </a:cubicBezTo>
                <a:cubicBezTo>
                  <a:pt x="6814611" y="4326237"/>
                  <a:pt x="6779957" y="4318487"/>
                  <a:pt x="6746240" y="4307840"/>
                </a:cubicBezTo>
                <a:cubicBezTo>
                  <a:pt x="6715603" y="4298165"/>
                  <a:pt x="6685574" y="4286592"/>
                  <a:pt x="6654800" y="4277360"/>
                </a:cubicBezTo>
                <a:cubicBezTo>
                  <a:pt x="6617815" y="4266264"/>
                  <a:pt x="6579672" y="4259091"/>
                  <a:pt x="6543040" y="4246880"/>
                </a:cubicBezTo>
                <a:cubicBezTo>
                  <a:pt x="6508436" y="4235345"/>
                  <a:pt x="6475307" y="4219787"/>
                  <a:pt x="6441440" y="4206240"/>
                </a:cubicBezTo>
                <a:cubicBezTo>
                  <a:pt x="6336453" y="4209627"/>
                  <a:pt x="6230913" y="4205110"/>
                  <a:pt x="6126480" y="4216400"/>
                </a:cubicBezTo>
                <a:cubicBezTo>
                  <a:pt x="6103893" y="4218842"/>
                  <a:pt x="6084868" y="4234973"/>
                  <a:pt x="6065520" y="4246880"/>
                </a:cubicBezTo>
                <a:cubicBezTo>
                  <a:pt x="6027436" y="4270316"/>
                  <a:pt x="5915430" y="4357745"/>
                  <a:pt x="5892800" y="4378960"/>
                </a:cubicBezTo>
                <a:cubicBezTo>
                  <a:pt x="5786488" y="4478627"/>
                  <a:pt x="5867737" y="4413976"/>
                  <a:pt x="5801360" y="4521200"/>
                </a:cubicBezTo>
                <a:cubicBezTo>
                  <a:pt x="5770691" y="4570742"/>
                  <a:pt x="5699760" y="4663440"/>
                  <a:pt x="5699760" y="4663440"/>
                </a:cubicBezTo>
                <a:cubicBezTo>
                  <a:pt x="5692987" y="4683760"/>
                  <a:pt x="5687395" y="4704513"/>
                  <a:pt x="5679440" y="4724400"/>
                </a:cubicBezTo>
                <a:cubicBezTo>
                  <a:pt x="5667052" y="4755369"/>
                  <a:pt x="5646890" y="4783481"/>
                  <a:pt x="5638800" y="4815840"/>
                </a:cubicBezTo>
                <a:cubicBezTo>
                  <a:pt x="5626370" y="4865559"/>
                  <a:pt x="5625728" y="4917506"/>
                  <a:pt x="5618480" y="4968240"/>
                </a:cubicBezTo>
                <a:cubicBezTo>
                  <a:pt x="5606313" y="5053407"/>
                  <a:pt x="5606077" y="5017722"/>
                  <a:pt x="5598160" y="5120640"/>
                </a:cubicBezTo>
                <a:cubicBezTo>
                  <a:pt x="5593737" y="5178143"/>
                  <a:pt x="5593934" y="5235993"/>
                  <a:pt x="5588000" y="5293360"/>
                </a:cubicBezTo>
                <a:cubicBezTo>
                  <a:pt x="5583760" y="5334342"/>
                  <a:pt x="5574453" y="5374640"/>
                  <a:pt x="5567680" y="5415280"/>
                </a:cubicBezTo>
                <a:cubicBezTo>
                  <a:pt x="5556888" y="5793000"/>
                  <a:pt x="5571801" y="5668165"/>
                  <a:pt x="5537200" y="5933440"/>
                </a:cubicBezTo>
                <a:cubicBezTo>
                  <a:pt x="5534103" y="5957186"/>
                  <a:pt x="5532525" y="5981249"/>
                  <a:pt x="5527040" y="6004560"/>
                </a:cubicBezTo>
                <a:cubicBezTo>
                  <a:pt x="5518942" y="6038978"/>
                  <a:pt x="5505558" y="6071966"/>
                  <a:pt x="5496560" y="6106160"/>
                </a:cubicBezTo>
                <a:cubicBezTo>
                  <a:pt x="5488614" y="6136355"/>
                  <a:pt x="5486742" y="6168195"/>
                  <a:pt x="5476240" y="6197600"/>
                </a:cubicBezTo>
                <a:cubicBezTo>
                  <a:pt x="5471398" y="6211158"/>
                  <a:pt x="5409469" y="6303924"/>
                  <a:pt x="5405120" y="6309360"/>
                </a:cubicBezTo>
                <a:cubicBezTo>
                  <a:pt x="5379644" y="6341205"/>
                  <a:pt x="5354080" y="6373440"/>
                  <a:pt x="5323840" y="6400800"/>
                </a:cubicBezTo>
                <a:cubicBezTo>
                  <a:pt x="5242461" y="6474428"/>
                  <a:pt x="5122270" y="6549959"/>
                  <a:pt x="5029200" y="6604000"/>
                </a:cubicBezTo>
                <a:cubicBezTo>
                  <a:pt x="4748071" y="6767236"/>
                  <a:pt x="4977969" y="6639335"/>
                  <a:pt x="4805680" y="6705600"/>
                </a:cubicBezTo>
                <a:cubicBezTo>
                  <a:pt x="4784476" y="6713755"/>
                  <a:pt x="4765602" y="6727131"/>
                  <a:pt x="4744720" y="6736080"/>
                </a:cubicBezTo>
                <a:cubicBezTo>
                  <a:pt x="4694431" y="6757633"/>
                  <a:pt x="4643980" y="6779019"/>
                  <a:pt x="4592320" y="6797040"/>
                </a:cubicBezTo>
                <a:cubicBezTo>
                  <a:pt x="4498273" y="6829847"/>
                  <a:pt x="4406676" y="6876126"/>
                  <a:pt x="4307840" y="6888480"/>
                </a:cubicBezTo>
                <a:cubicBezTo>
                  <a:pt x="4253653" y="6895253"/>
                  <a:pt x="4199145" y="6899822"/>
                  <a:pt x="4145280" y="6908800"/>
                </a:cubicBezTo>
                <a:cubicBezTo>
                  <a:pt x="4097450" y="6916772"/>
                  <a:pt x="4051484" y="6937174"/>
                  <a:pt x="4003040" y="6939280"/>
                </a:cubicBezTo>
                <a:cubicBezTo>
                  <a:pt x="3739108" y="6950755"/>
                  <a:pt x="3474720" y="6946053"/>
                  <a:pt x="3210560" y="6949440"/>
                </a:cubicBezTo>
                <a:cubicBezTo>
                  <a:pt x="2827814" y="6973362"/>
                  <a:pt x="2946286" y="6970074"/>
                  <a:pt x="2286000" y="6949440"/>
                </a:cubicBezTo>
                <a:cubicBezTo>
                  <a:pt x="2214593" y="6947209"/>
                  <a:pt x="2143760" y="6935893"/>
                  <a:pt x="2072640" y="6929120"/>
                </a:cubicBezTo>
                <a:cubicBezTo>
                  <a:pt x="2032000" y="6918960"/>
                  <a:pt x="1990885" y="6910541"/>
                  <a:pt x="1950720" y="6898640"/>
                </a:cubicBezTo>
                <a:cubicBezTo>
                  <a:pt x="1899378" y="6883428"/>
                  <a:pt x="1849868" y="6862338"/>
                  <a:pt x="1798320" y="6847840"/>
                </a:cubicBezTo>
                <a:cubicBezTo>
                  <a:pt x="1741383" y="6831827"/>
                  <a:pt x="1683173" y="6820747"/>
                  <a:pt x="1625600" y="6807200"/>
                </a:cubicBezTo>
                <a:cubicBezTo>
                  <a:pt x="1350117" y="6649781"/>
                  <a:pt x="1801824" y="6897955"/>
                  <a:pt x="1452880" y="6746240"/>
                </a:cubicBezTo>
                <a:cubicBezTo>
                  <a:pt x="1405472" y="6725628"/>
                  <a:pt x="1367774" y="6686543"/>
                  <a:pt x="1320800" y="6664960"/>
                </a:cubicBezTo>
                <a:cubicBezTo>
                  <a:pt x="1241920" y="6628718"/>
                  <a:pt x="1147598" y="6623976"/>
                  <a:pt x="1076960" y="6573520"/>
                </a:cubicBezTo>
                <a:cubicBezTo>
                  <a:pt x="1053253" y="6556587"/>
                  <a:pt x="1030299" y="6538547"/>
                  <a:pt x="1005840" y="6522720"/>
                </a:cubicBezTo>
                <a:cubicBezTo>
                  <a:pt x="889249" y="6447279"/>
                  <a:pt x="879244" y="6460906"/>
                  <a:pt x="762000" y="6350000"/>
                </a:cubicBezTo>
                <a:cubicBezTo>
                  <a:pt x="552088" y="6151434"/>
                  <a:pt x="553370" y="6139560"/>
                  <a:pt x="406400" y="5943600"/>
                </a:cubicBezTo>
                <a:cubicBezTo>
                  <a:pt x="320846" y="5711382"/>
                  <a:pt x="341711" y="5776926"/>
                  <a:pt x="264160" y="5527040"/>
                </a:cubicBezTo>
                <a:cubicBezTo>
                  <a:pt x="256852" y="5503493"/>
                  <a:pt x="249384" y="5479944"/>
                  <a:pt x="243840" y="5455920"/>
                </a:cubicBezTo>
                <a:cubicBezTo>
                  <a:pt x="229054" y="5391847"/>
                  <a:pt x="216747" y="5327227"/>
                  <a:pt x="203200" y="5262880"/>
                </a:cubicBezTo>
                <a:cubicBezTo>
                  <a:pt x="199813" y="5178213"/>
                  <a:pt x="196888" y="5093527"/>
                  <a:pt x="193040" y="5008880"/>
                </a:cubicBezTo>
                <a:cubicBezTo>
                  <a:pt x="190114" y="4944511"/>
                  <a:pt x="185945" y="4880203"/>
                  <a:pt x="182880" y="4815840"/>
                </a:cubicBezTo>
                <a:cubicBezTo>
                  <a:pt x="179171" y="4737961"/>
                  <a:pt x="176107" y="4660053"/>
                  <a:pt x="172720" y="4582160"/>
                </a:cubicBezTo>
                <a:cubicBezTo>
                  <a:pt x="191115" y="3901537"/>
                  <a:pt x="198076" y="3840130"/>
                  <a:pt x="162560" y="2875280"/>
                </a:cubicBezTo>
                <a:cubicBezTo>
                  <a:pt x="158542" y="2766137"/>
                  <a:pt x="132787" y="2658835"/>
                  <a:pt x="121920" y="2550160"/>
                </a:cubicBezTo>
                <a:lnTo>
                  <a:pt x="101600" y="2346960"/>
                </a:lnTo>
                <a:cubicBezTo>
                  <a:pt x="98213" y="2275840"/>
                  <a:pt x="93894" y="2204758"/>
                  <a:pt x="91440" y="2133600"/>
                </a:cubicBezTo>
                <a:cubicBezTo>
                  <a:pt x="87120" y="2008322"/>
                  <a:pt x="86098" y="1882940"/>
                  <a:pt x="81280" y="1757680"/>
                </a:cubicBezTo>
                <a:cubicBezTo>
                  <a:pt x="79323" y="1706805"/>
                  <a:pt x="76186" y="1655940"/>
                  <a:pt x="71120" y="1605280"/>
                </a:cubicBezTo>
                <a:cubicBezTo>
                  <a:pt x="42294" y="1317019"/>
                  <a:pt x="58040" y="1576020"/>
                  <a:pt x="40640" y="1341120"/>
                </a:cubicBezTo>
                <a:cubicBezTo>
                  <a:pt x="-11188" y="641436"/>
                  <a:pt x="27454" y="1111768"/>
                  <a:pt x="0" y="782320"/>
                </a:cubicBezTo>
                <a:cubicBezTo>
                  <a:pt x="10160" y="680720"/>
                  <a:pt x="11499" y="577847"/>
                  <a:pt x="30480" y="477520"/>
                </a:cubicBezTo>
                <a:cubicBezTo>
                  <a:pt x="35556" y="450692"/>
                  <a:pt x="54251" y="427870"/>
                  <a:pt x="71120" y="406400"/>
                </a:cubicBezTo>
                <a:cubicBezTo>
                  <a:pt x="158170" y="295609"/>
                  <a:pt x="361816" y="190480"/>
                  <a:pt x="447040" y="142240"/>
                </a:cubicBezTo>
                <a:cubicBezTo>
                  <a:pt x="522181" y="99707"/>
                  <a:pt x="597574" y="53761"/>
                  <a:pt x="680720" y="30480"/>
                </a:cubicBezTo>
                <a:cubicBezTo>
                  <a:pt x="769315" y="5673"/>
                  <a:pt x="955040" y="0"/>
                  <a:pt x="955040" y="0"/>
                </a:cubicBezTo>
                <a:cubicBezTo>
                  <a:pt x="1114213" y="16933"/>
                  <a:pt x="1276004" y="17436"/>
                  <a:pt x="1432560" y="50800"/>
                </a:cubicBezTo>
                <a:cubicBezTo>
                  <a:pt x="1538004" y="73272"/>
                  <a:pt x="1585346" y="148067"/>
                  <a:pt x="1656080" y="213360"/>
                </a:cubicBezTo>
                <a:cubicBezTo>
                  <a:pt x="1701131" y="254945"/>
                  <a:pt x="1716016" y="249668"/>
                  <a:pt x="1747520" y="304800"/>
                </a:cubicBezTo>
                <a:cubicBezTo>
                  <a:pt x="1764069" y="333760"/>
                  <a:pt x="1773881" y="366096"/>
                  <a:pt x="1788160" y="396240"/>
                </a:cubicBezTo>
                <a:cubicBezTo>
                  <a:pt x="1804369" y="430459"/>
                  <a:pt x="1822027" y="463973"/>
                  <a:pt x="1838960" y="497840"/>
                </a:cubicBezTo>
                <a:cubicBezTo>
                  <a:pt x="1845733" y="531707"/>
                  <a:pt x="1855165" y="565149"/>
                  <a:pt x="1859280" y="599440"/>
                </a:cubicBezTo>
                <a:cubicBezTo>
                  <a:pt x="1887429" y="834012"/>
                  <a:pt x="1852413" y="683732"/>
                  <a:pt x="1879600" y="792480"/>
                </a:cubicBezTo>
                <a:cubicBezTo>
                  <a:pt x="1876213" y="826347"/>
                  <a:pt x="1879449" y="861550"/>
                  <a:pt x="1869440" y="894080"/>
                </a:cubicBezTo>
                <a:cubicBezTo>
                  <a:pt x="1865214" y="907813"/>
                  <a:pt x="1846575" y="912376"/>
                  <a:pt x="1838960" y="924560"/>
                </a:cubicBezTo>
                <a:cubicBezTo>
                  <a:pt x="1817382" y="959084"/>
                  <a:pt x="1818640" y="960728"/>
                  <a:pt x="1818640" y="985520"/>
                </a:cubicBezTo>
              </a:path>
            </a:pathLst>
          </a:custGeom>
          <a:blipFill dpi="0" rotWithShape="1">
            <a:blip r:embed="rId4"/>
            <a:srcRect/>
            <a:stretch>
              <a:fillRect/>
            </a:stretch>
          </a:blip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grpSp>
        <p:nvGrpSpPr>
          <p:cNvPr id="24" name="グループ化 23">
            <a:extLst>
              <a:ext uri="{FF2B5EF4-FFF2-40B4-BE49-F238E27FC236}">
                <a16:creationId xmlns:a16="http://schemas.microsoft.com/office/drawing/2014/main" id="{25410C9C-165B-9451-8067-4A32F4BCFF19}"/>
              </a:ext>
            </a:extLst>
          </p:cNvPr>
          <p:cNvGrpSpPr/>
          <p:nvPr/>
        </p:nvGrpSpPr>
        <p:grpSpPr>
          <a:xfrm>
            <a:off x="44224" y="72359"/>
            <a:ext cx="1594167" cy="2777280"/>
            <a:chOff x="7554641" y="1737746"/>
            <a:chExt cx="973440" cy="2048326"/>
          </a:xfrm>
        </p:grpSpPr>
        <p:pic>
          <p:nvPicPr>
            <p:cNvPr id="82" name="図 81" descr="挿絵 が含まれている画像&#10;&#10;自動的に生成された説明">
              <a:extLst>
                <a:ext uri="{FF2B5EF4-FFF2-40B4-BE49-F238E27FC236}">
                  <a16:creationId xmlns:a16="http://schemas.microsoft.com/office/drawing/2014/main" id="{3FDB2347-B096-FA0D-9E40-0430F467936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1051256">
              <a:off x="7554641" y="1737746"/>
              <a:ext cx="973440" cy="730080"/>
            </a:xfrm>
            <a:prstGeom prst="rect">
              <a:avLst/>
            </a:prstGeom>
            <a:effectLst>
              <a:glow rad="63500">
                <a:srgbClr val="FFC000"/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grpSp>
          <p:nvGrpSpPr>
            <p:cNvPr id="74" name="グループ化 73">
              <a:extLst>
                <a:ext uri="{FF2B5EF4-FFF2-40B4-BE49-F238E27FC236}">
                  <a16:creationId xmlns:a16="http://schemas.microsoft.com/office/drawing/2014/main" id="{614273B7-3383-417B-B1A5-4C7DEFE5D715}"/>
                </a:ext>
              </a:extLst>
            </p:cNvPr>
            <p:cNvGrpSpPr/>
            <p:nvPr/>
          </p:nvGrpSpPr>
          <p:grpSpPr>
            <a:xfrm>
              <a:off x="7741714" y="2507575"/>
              <a:ext cx="684425" cy="1278497"/>
              <a:chOff x="10642051" y="3009482"/>
              <a:chExt cx="821985" cy="1543337"/>
            </a:xfrm>
          </p:grpSpPr>
          <p:pic>
            <p:nvPicPr>
              <p:cNvPr id="75" name="図 74" descr="時計 が含まれている画像&#10;&#10;自動的に生成された説明">
                <a:extLst>
                  <a:ext uri="{FF2B5EF4-FFF2-40B4-BE49-F238E27FC236}">
                    <a16:creationId xmlns:a16="http://schemas.microsoft.com/office/drawing/2014/main" id="{7AF3D500-22CB-F1C5-2184-0309D3DCF94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alphaModFix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H="1">
                <a:off x="10642051" y="3377925"/>
                <a:ext cx="821985" cy="1174894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76" name="図 75" descr="斧, 傘 が含まれている画像&#10;&#10;自動的に生成された説明">
                <a:extLst>
                  <a:ext uri="{FF2B5EF4-FFF2-40B4-BE49-F238E27FC236}">
                    <a16:creationId xmlns:a16="http://schemas.microsoft.com/office/drawing/2014/main" id="{A4EF97AA-6828-F2CF-4E0F-99E4D94C9F7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alphaModFix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6391627">
                <a:off x="10911564" y="3086852"/>
                <a:ext cx="355691" cy="200952"/>
              </a:xfrm>
              <a:prstGeom prst="rect">
                <a:avLst/>
              </a:prstGeom>
              <a:effectLst>
                <a:glow rad="63500">
                  <a:schemeClr val="accent5">
                    <a:lumMod val="60000"/>
                    <a:lumOff val="40000"/>
                  </a:schemeClr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</p:grpSp>
      </p:grpSp>
      <p:grpSp>
        <p:nvGrpSpPr>
          <p:cNvPr id="72" name="グループ化 71">
            <a:extLst>
              <a:ext uri="{FF2B5EF4-FFF2-40B4-BE49-F238E27FC236}">
                <a16:creationId xmlns:a16="http://schemas.microsoft.com/office/drawing/2014/main" id="{8DDCA987-FAFA-D993-070D-727661FA9B0E}"/>
              </a:ext>
            </a:extLst>
          </p:cNvPr>
          <p:cNvGrpSpPr/>
          <p:nvPr/>
        </p:nvGrpSpPr>
        <p:grpSpPr>
          <a:xfrm>
            <a:off x="787637" y="2988433"/>
            <a:ext cx="3398909" cy="3543131"/>
            <a:chOff x="9923011" y="1695522"/>
            <a:chExt cx="2322145" cy="2690465"/>
          </a:xfrm>
        </p:grpSpPr>
        <p:pic>
          <p:nvPicPr>
            <p:cNvPr id="56" name="図 55" descr="時計 が含まれている画像&#10;&#10;自動的に生成された説明">
              <a:extLst>
                <a:ext uri="{FF2B5EF4-FFF2-40B4-BE49-F238E27FC236}">
                  <a16:creationId xmlns:a16="http://schemas.microsoft.com/office/drawing/2014/main" id="{890C370C-4A18-1CCC-3445-618F3004583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10686117" y="3363450"/>
              <a:ext cx="821985" cy="1022537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57" name="図 56" descr="斧, 傘 が含まれている画像&#10;&#10;自動的に生成された説明">
              <a:extLst>
                <a:ext uri="{FF2B5EF4-FFF2-40B4-BE49-F238E27FC236}">
                  <a16:creationId xmlns:a16="http://schemas.microsoft.com/office/drawing/2014/main" id="{CACD4078-C972-8C87-9108-E6285959BD2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391627">
              <a:off x="11006401" y="3176809"/>
              <a:ext cx="334582" cy="189026"/>
            </a:xfrm>
            <a:prstGeom prst="rect">
              <a:avLst/>
            </a:prstGeom>
            <a:effectLst>
              <a:glow rad="63500">
                <a:schemeClr val="accent5">
                  <a:lumMod val="60000"/>
                  <a:lumOff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50" name="図 49" descr="アイコン&#10;&#10;自動的に生成された説明">
              <a:extLst>
                <a:ext uri="{FF2B5EF4-FFF2-40B4-BE49-F238E27FC236}">
                  <a16:creationId xmlns:a16="http://schemas.microsoft.com/office/drawing/2014/main" id="{3A4F507E-FC7F-7DC1-7AE2-4D7FDE060E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3996"/>
            <a:stretch/>
          </p:blipFill>
          <p:spPr>
            <a:xfrm rot="14029015">
              <a:off x="10703436" y="2304045"/>
              <a:ext cx="850349" cy="690735"/>
            </a:xfrm>
            <a:prstGeom prst="rect">
              <a:avLst/>
            </a:prstGeom>
            <a:effectLst>
              <a:glow rad="63500">
                <a:srgbClr val="92D050"/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5" name="図 44" descr="ロゴ&#10;&#10;自動的に生成された説明">
              <a:extLst>
                <a:ext uri="{FF2B5EF4-FFF2-40B4-BE49-F238E27FC236}">
                  <a16:creationId xmlns:a16="http://schemas.microsoft.com/office/drawing/2014/main" id="{2BB47FBF-21E0-5915-D14D-9C7A3B9000E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6019" b="19802"/>
            <a:stretch/>
          </p:blipFill>
          <p:spPr>
            <a:xfrm flipH="1">
              <a:off x="9923011" y="1695522"/>
              <a:ext cx="2322145" cy="1224163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53" name="図 52" descr="図形&#10;&#10;低い精度で自動的に生成された説明">
              <a:extLst>
                <a:ext uri="{FF2B5EF4-FFF2-40B4-BE49-F238E27FC236}">
                  <a16:creationId xmlns:a16="http://schemas.microsoft.com/office/drawing/2014/main" id="{FAA45233-91C2-E23D-534E-BF0B0FADE69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835029">
              <a:off x="10294924" y="2454590"/>
              <a:ext cx="885543" cy="704820"/>
            </a:xfrm>
            <a:prstGeom prst="rect">
              <a:avLst/>
            </a:prstGeom>
            <a:effectLst>
              <a:glow rad="101600">
                <a:srgbClr val="FFFF00"/>
              </a:glow>
            </a:effectLst>
          </p:spPr>
        </p:pic>
      </p:grp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0D8DEC43-6D2B-3255-1B0B-1B4EA25210BD}"/>
              </a:ext>
            </a:extLst>
          </p:cNvPr>
          <p:cNvSpPr txBox="1"/>
          <p:nvPr/>
        </p:nvSpPr>
        <p:spPr>
          <a:xfrm rot="877118">
            <a:off x="200030" y="5374839"/>
            <a:ext cx="2653232" cy="1345501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</p:spPr>
        <p:txBody>
          <a:bodyPr wrap="none" rtlCol="0">
            <a:prstTxWarp prst="textWave4">
              <a:avLst>
                <a:gd name="adj1" fmla="val 6225"/>
                <a:gd name="adj2" fmla="val 0"/>
              </a:avLst>
            </a:prstTxWarp>
            <a:spAutoFit/>
          </a:bodyPr>
          <a:lstStyle/>
          <a:p>
            <a:pPr algn="ctr"/>
            <a:r>
              <a:rPr lang="ja-JP" altLang="en-US" sz="4400" i="1" dirty="0"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ワレモノ</a:t>
            </a:r>
            <a:endParaRPr lang="en-US" altLang="ja-JP" sz="4400" i="1" dirty="0">
              <a:effectLst>
                <a:glow rad="101600">
                  <a:schemeClr val="bg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  <a:p>
            <a:pPr algn="ctr"/>
            <a:r>
              <a:rPr lang="ja-JP" altLang="en-US" sz="4400" i="1" dirty="0"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注意</a:t>
            </a:r>
            <a:endParaRPr kumimoji="1" lang="en-US" altLang="ja-JP" sz="4400" i="1" dirty="0">
              <a:effectLst>
                <a:glow rad="101600">
                  <a:schemeClr val="bg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grpSp>
        <p:nvGrpSpPr>
          <p:cNvPr id="92" name="グループ化 91">
            <a:extLst>
              <a:ext uri="{FF2B5EF4-FFF2-40B4-BE49-F238E27FC236}">
                <a16:creationId xmlns:a16="http://schemas.microsoft.com/office/drawing/2014/main" id="{0D59E644-D679-3223-C19F-3534B12BD0E1}"/>
              </a:ext>
            </a:extLst>
          </p:cNvPr>
          <p:cNvGrpSpPr/>
          <p:nvPr/>
        </p:nvGrpSpPr>
        <p:grpSpPr>
          <a:xfrm rot="799040">
            <a:off x="8164836" y="-423460"/>
            <a:ext cx="3317027" cy="3309747"/>
            <a:chOff x="3026135" y="729921"/>
            <a:chExt cx="1830290" cy="1607848"/>
          </a:xfrm>
        </p:grpSpPr>
        <p:pic>
          <p:nvPicPr>
            <p:cNvPr id="5" name="図 4" descr="時計 が含まれている画像&#10;&#10;自動的に生成された説明">
              <a:extLst>
                <a:ext uri="{FF2B5EF4-FFF2-40B4-BE49-F238E27FC236}">
                  <a16:creationId xmlns:a16="http://schemas.microsoft.com/office/drawing/2014/main" id="{D5CF0B0E-0580-8609-28C9-36458E18266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862006" flipH="1">
              <a:off x="4237146" y="1407691"/>
              <a:ext cx="619279" cy="772897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6" name="図 5" descr="斧, 傘 が含まれている画像&#10;&#10;自動的に生成された説明">
              <a:extLst>
                <a:ext uri="{FF2B5EF4-FFF2-40B4-BE49-F238E27FC236}">
                  <a16:creationId xmlns:a16="http://schemas.microsoft.com/office/drawing/2014/main" id="{A69A9AB1-DB6B-F4DF-88DA-07E3800F361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391627">
              <a:off x="4366341" y="1193706"/>
              <a:ext cx="268853" cy="151396"/>
            </a:xfrm>
            <a:prstGeom prst="rect">
              <a:avLst/>
            </a:prstGeom>
            <a:effectLst>
              <a:glow rad="63500">
                <a:schemeClr val="accent5">
                  <a:lumMod val="60000"/>
                  <a:lumOff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grpSp>
          <p:nvGrpSpPr>
            <p:cNvPr id="89" name="グループ化 88">
              <a:extLst>
                <a:ext uri="{FF2B5EF4-FFF2-40B4-BE49-F238E27FC236}">
                  <a16:creationId xmlns:a16="http://schemas.microsoft.com/office/drawing/2014/main" id="{6545DBD1-E514-B019-B628-06FBE6645031}"/>
                </a:ext>
              </a:extLst>
            </p:cNvPr>
            <p:cNvGrpSpPr/>
            <p:nvPr/>
          </p:nvGrpSpPr>
          <p:grpSpPr>
            <a:xfrm rot="20852834">
              <a:off x="3026135" y="729921"/>
              <a:ext cx="1817707" cy="1151216"/>
              <a:chOff x="3188159" y="538267"/>
              <a:chExt cx="1817707" cy="1151216"/>
            </a:xfrm>
          </p:grpSpPr>
          <p:pic>
            <p:nvPicPr>
              <p:cNvPr id="4" name="図 3" descr="食品 が含まれている画像&#10;&#10;自動的に生成された説明">
                <a:extLst>
                  <a:ext uri="{FF2B5EF4-FFF2-40B4-BE49-F238E27FC236}">
                    <a16:creationId xmlns:a16="http://schemas.microsoft.com/office/drawing/2014/main" id="{45B94223-E762-C363-2FD5-00AEF2FF6DC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" r="13646" b="10568"/>
              <a:stretch/>
            </p:blipFill>
            <p:spPr>
              <a:xfrm rot="9070958">
                <a:off x="3260944" y="1033170"/>
                <a:ext cx="1744922" cy="345911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grpSp>
            <p:nvGrpSpPr>
              <p:cNvPr id="22" name="グループ化 21">
                <a:extLst>
                  <a:ext uri="{FF2B5EF4-FFF2-40B4-BE49-F238E27FC236}">
                    <a16:creationId xmlns:a16="http://schemas.microsoft.com/office/drawing/2014/main" id="{76412EC1-D1D8-EA06-16E1-8FFF7C9267C2}"/>
                  </a:ext>
                </a:extLst>
              </p:cNvPr>
              <p:cNvGrpSpPr/>
              <p:nvPr/>
            </p:nvGrpSpPr>
            <p:grpSpPr>
              <a:xfrm rot="18286557">
                <a:off x="4141439" y="750915"/>
                <a:ext cx="1053953" cy="628657"/>
                <a:chOff x="2454446" y="1355522"/>
                <a:chExt cx="552856" cy="628657"/>
              </a:xfrm>
              <a:solidFill>
                <a:schemeClr val="bg1"/>
              </a:solidFill>
              <a:effectLst>
                <a:glow rad="38100">
                  <a:schemeClr val="tx1"/>
                </a:glow>
              </a:effectLst>
            </p:grpSpPr>
            <p:sp>
              <p:nvSpPr>
                <p:cNvPr id="7" name="アーチ 6">
                  <a:extLst>
                    <a:ext uri="{FF2B5EF4-FFF2-40B4-BE49-F238E27FC236}">
                      <a16:creationId xmlns:a16="http://schemas.microsoft.com/office/drawing/2014/main" id="{8EC8A14A-83FC-CC75-AD58-46B2A9B5268A}"/>
                    </a:ext>
                  </a:extLst>
                </p:cNvPr>
                <p:cNvSpPr/>
                <p:nvPr/>
              </p:nvSpPr>
              <p:spPr>
                <a:xfrm rot="5637702">
                  <a:off x="2416545" y="1393423"/>
                  <a:ext cx="628657" cy="552856"/>
                </a:xfrm>
                <a:prstGeom prst="blockArc">
                  <a:avLst>
                    <a:gd name="adj1" fmla="val 14913140"/>
                    <a:gd name="adj2" fmla="val 261241"/>
                    <a:gd name="adj3" fmla="val 0"/>
                  </a:avLst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" name="アーチ 11">
                  <a:extLst>
                    <a:ext uri="{FF2B5EF4-FFF2-40B4-BE49-F238E27FC236}">
                      <a16:creationId xmlns:a16="http://schemas.microsoft.com/office/drawing/2014/main" id="{0AF71B81-F678-CFAB-5FEC-648213A45F4E}"/>
                    </a:ext>
                  </a:extLst>
                </p:cNvPr>
                <p:cNvSpPr/>
                <p:nvPr/>
              </p:nvSpPr>
              <p:spPr>
                <a:xfrm rot="5738612">
                  <a:off x="2622943" y="1503462"/>
                  <a:ext cx="327657" cy="338691"/>
                </a:xfrm>
                <a:prstGeom prst="blockArc">
                  <a:avLst>
                    <a:gd name="adj1" fmla="val 14913140"/>
                    <a:gd name="adj2" fmla="val 21517175"/>
                    <a:gd name="adj3" fmla="val 7641"/>
                  </a:avLst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36" name="アーチ 35">
                <a:extLst>
                  <a:ext uri="{FF2B5EF4-FFF2-40B4-BE49-F238E27FC236}">
                    <a16:creationId xmlns:a16="http://schemas.microsoft.com/office/drawing/2014/main" id="{5C0F7246-5F71-A82A-83E5-58545EBF3458}"/>
                  </a:ext>
                </a:extLst>
              </p:cNvPr>
              <p:cNvSpPr/>
              <p:nvPr/>
            </p:nvSpPr>
            <p:spPr>
              <a:xfrm rot="14685551">
                <a:off x="3308651" y="1241334"/>
                <a:ext cx="327657" cy="568642"/>
              </a:xfrm>
              <a:prstGeom prst="blockArc">
                <a:avLst>
                  <a:gd name="adj1" fmla="val 14913140"/>
                  <a:gd name="adj2" fmla="val 21517175"/>
                  <a:gd name="adj3" fmla="val 7641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glow rad="38100">
                  <a:schemeClr val="tx1"/>
                </a:glo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pic>
          <p:nvPicPr>
            <p:cNvPr id="91" name="図 90" descr="図形&#10;&#10;低い精度で自動的に生成された説明">
              <a:extLst>
                <a:ext uri="{FF2B5EF4-FFF2-40B4-BE49-F238E27FC236}">
                  <a16:creationId xmlns:a16="http://schemas.microsoft.com/office/drawing/2014/main" id="{1BCBEB13-3D2F-BDB3-1C94-6B6C1C284B5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5857666">
              <a:off x="2965972" y="1738544"/>
              <a:ext cx="667319" cy="531131"/>
            </a:xfrm>
            <a:prstGeom prst="rect">
              <a:avLst/>
            </a:prstGeom>
            <a:effectLst>
              <a:glow rad="25400">
                <a:srgbClr val="00B0F0"/>
              </a:glow>
            </a:effectLst>
          </p:spPr>
        </p:pic>
      </p:grpSp>
      <p:grpSp>
        <p:nvGrpSpPr>
          <p:cNvPr id="102" name="グループ化 101">
            <a:extLst>
              <a:ext uri="{FF2B5EF4-FFF2-40B4-BE49-F238E27FC236}">
                <a16:creationId xmlns:a16="http://schemas.microsoft.com/office/drawing/2014/main" id="{AFEEBDFB-BFA3-14EE-4AAF-49D48982C3B0}"/>
              </a:ext>
            </a:extLst>
          </p:cNvPr>
          <p:cNvGrpSpPr/>
          <p:nvPr/>
        </p:nvGrpSpPr>
        <p:grpSpPr>
          <a:xfrm>
            <a:off x="3996785" y="-123540"/>
            <a:ext cx="3579427" cy="3975460"/>
            <a:chOff x="7657563" y="3012640"/>
            <a:chExt cx="2452989" cy="2999537"/>
          </a:xfrm>
        </p:grpSpPr>
        <p:grpSp>
          <p:nvGrpSpPr>
            <p:cNvPr id="88" name="グループ化 87">
              <a:extLst>
                <a:ext uri="{FF2B5EF4-FFF2-40B4-BE49-F238E27FC236}">
                  <a16:creationId xmlns:a16="http://schemas.microsoft.com/office/drawing/2014/main" id="{9F90A4B0-FC0F-697F-6FF9-942973A68CD7}"/>
                </a:ext>
              </a:extLst>
            </p:cNvPr>
            <p:cNvGrpSpPr/>
            <p:nvPr/>
          </p:nvGrpSpPr>
          <p:grpSpPr>
            <a:xfrm>
              <a:off x="9297708" y="3012640"/>
              <a:ext cx="619279" cy="1219200"/>
              <a:chOff x="6096000" y="1666715"/>
              <a:chExt cx="660412" cy="1565427"/>
            </a:xfrm>
          </p:grpSpPr>
          <p:sp>
            <p:nvSpPr>
              <p:cNvPr id="83" name="正方形/長方形 82">
                <a:extLst>
                  <a:ext uri="{FF2B5EF4-FFF2-40B4-BE49-F238E27FC236}">
                    <a16:creationId xmlns:a16="http://schemas.microsoft.com/office/drawing/2014/main" id="{99C873A0-539D-4A93-423C-686D975B483B}"/>
                  </a:ext>
                </a:extLst>
              </p:cNvPr>
              <p:cNvSpPr/>
              <p:nvPr/>
            </p:nvSpPr>
            <p:spPr>
              <a:xfrm>
                <a:off x="6096000" y="2012942"/>
                <a:ext cx="67056" cy="914400"/>
              </a:xfrm>
              <a:prstGeom prst="rect">
                <a:avLst/>
              </a:prstGeom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84" name="正方形/長方形 83">
                <a:extLst>
                  <a:ext uri="{FF2B5EF4-FFF2-40B4-BE49-F238E27FC236}">
                    <a16:creationId xmlns:a16="http://schemas.microsoft.com/office/drawing/2014/main" id="{309D448F-D506-12D2-87BC-CE5BF233BD68}"/>
                  </a:ext>
                </a:extLst>
              </p:cNvPr>
              <p:cNvSpPr/>
              <p:nvPr/>
            </p:nvSpPr>
            <p:spPr>
              <a:xfrm>
                <a:off x="6248400" y="2165342"/>
                <a:ext cx="67056" cy="914400"/>
              </a:xfrm>
              <a:prstGeom prst="rect">
                <a:avLst/>
              </a:prstGeom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85" name="正方形/長方形 84">
                <a:extLst>
                  <a:ext uri="{FF2B5EF4-FFF2-40B4-BE49-F238E27FC236}">
                    <a16:creationId xmlns:a16="http://schemas.microsoft.com/office/drawing/2014/main" id="{B4242B27-420F-6D9F-1AB4-5E652D5C3679}"/>
                  </a:ext>
                </a:extLst>
              </p:cNvPr>
              <p:cNvSpPr/>
              <p:nvPr/>
            </p:nvSpPr>
            <p:spPr>
              <a:xfrm>
                <a:off x="6400800" y="2317742"/>
                <a:ext cx="67056" cy="914400"/>
              </a:xfrm>
              <a:prstGeom prst="rect">
                <a:avLst/>
              </a:prstGeom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86" name="正方形/長方形 85">
                <a:extLst>
                  <a:ext uri="{FF2B5EF4-FFF2-40B4-BE49-F238E27FC236}">
                    <a16:creationId xmlns:a16="http://schemas.microsoft.com/office/drawing/2014/main" id="{633062D7-C1BC-0072-38A0-1FC23C002DCA}"/>
                  </a:ext>
                </a:extLst>
              </p:cNvPr>
              <p:cNvSpPr/>
              <p:nvPr/>
            </p:nvSpPr>
            <p:spPr>
              <a:xfrm>
                <a:off x="6551908" y="2123915"/>
                <a:ext cx="67056" cy="914400"/>
              </a:xfrm>
              <a:prstGeom prst="rect">
                <a:avLst/>
              </a:prstGeom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87" name="正方形/長方形 86">
                <a:extLst>
                  <a:ext uri="{FF2B5EF4-FFF2-40B4-BE49-F238E27FC236}">
                    <a16:creationId xmlns:a16="http://schemas.microsoft.com/office/drawing/2014/main" id="{9D3889B0-D348-4DA2-9144-41E9538899D3}"/>
                  </a:ext>
                </a:extLst>
              </p:cNvPr>
              <p:cNvSpPr/>
              <p:nvPr/>
            </p:nvSpPr>
            <p:spPr>
              <a:xfrm>
                <a:off x="6689356" y="1666715"/>
                <a:ext cx="67056" cy="914400"/>
              </a:xfrm>
              <a:prstGeom prst="rect">
                <a:avLst/>
              </a:prstGeom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pic>
          <p:nvPicPr>
            <p:cNvPr id="59" name="図 58" descr="男性の顔の絵&#10;&#10;低い精度で自動的に生成された説明">
              <a:extLst>
                <a:ext uri="{FF2B5EF4-FFF2-40B4-BE49-F238E27FC236}">
                  <a16:creationId xmlns:a16="http://schemas.microsoft.com/office/drawing/2014/main" id="{2213CD69-1B80-7311-518A-E1A09DFE42C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68402" y="3734418"/>
              <a:ext cx="1042150" cy="1095834"/>
            </a:xfrm>
            <a:prstGeom prst="rect">
              <a:avLst/>
            </a:prstGeom>
            <a:effectLst>
              <a:glow rad="127000">
                <a:schemeClr val="tx1">
                  <a:alpha val="75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  <a:softEdge rad="31750"/>
            </a:effectLst>
          </p:spPr>
        </p:pic>
        <p:pic>
          <p:nvPicPr>
            <p:cNvPr id="64" name="図 63" descr="時計 が含まれている画像&#10;&#10;自動的に生成された説明">
              <a:extLst>
                <a:ext uri="{FF2B5EF4-FFF2-40B4-BE49-F238E27FC236}">
                  <a16:creationId xmlns:a16="http://schemas.microsoft.com/office/drawing/2014/main" id="{58ACBC22-BF34-A0A8-75E4-8B8A04742A9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823048" y="4895027"/>
              <a:ext cx="895110" cy="111715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65" name="図 64" descr="斧, 傘 が含まれている画像&#10;&#10;自動的に生成された説明">
              <a:extLst>
                <a:ext uri="{FF2B5EF4-FFF2-40B4-BE49-F238E27FC236}">
                  <a16:creationId xmlns:a16="http://schemas.microsoft.com/office/drawing/2014/main" id="{18EB6121-9118-6B7F-9C2B-D0D75FEFFB6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391627">
              <a:off x="7937575" y="4320642"/>
              <a:ext cx="706987" cy="398117"/>
            </a:xfrm>
            <a:prstGeom prst="rect">
              <a:avLst/>
            </a:prstGeom>
            <a:effectLst>
              <a:glow rad="63500">
                <a:schemeClr val="accent5">
                  <a:lumMod val="60000"/>
                  <a:lumOff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68" name="図 67" descr="時計 が含まれている画像&#10;&#10;自動的に生成された説明">
              <a:extLst>
                <a:ext uri="{FF2B5EF4-FFF2-40B4-BE49-F238E27FC236}">
                  <a16:creationId xmlns:a16="http://schemas.microsoft.com/office/drawing/2014/main" id="{A96DE75B-EFAA-C857-56B6-EA2232EB3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9141436" y="4839869"/>
              <a:ext cx="895110" cy="111715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71" name="フリーフォーム: 図形 70">
              <a:extLst>
                <a:ext uri="{FF2B5EF4-FFF2-40B4-BE49-F238E27FC236}">
                  <a16:creationId xmlns:a16="http://schemas.microsoft.com/office/drawing/2014/main" id="{60C0297A-DFBC-43F8-5B5D-837F056242F3}"/>
                </a:ext>
              </a:extLst>
            </p:cNvPr>
            <p:cNvSpPr/>
            <p:nvPr/>
          </p:nvSpPr>
          <p:spPr>
            <a:xfrm rot="21312218" flipV="1">
              <a:off x="8658430" y="3293347"/>
              <a:ext cx="221917" cy="1015664"/>
            </a:xfrm>
            <a:custGeom>
              <a:avLst/>
              <a:gdLst>
                <a:gd name="connsiteX0" fmla="*/ 150391 w 305839"/>
                <a:gd name="connsiteY0" fmla="*/ 0 h 1408620"/>
                <a:gd name="connsiteX1" fmla="*/ 186967 w 305839"/>
                <a:gd name="connsiteY1" fmla="*/ 45720 h 1408620"/>
                <a:gd name="connsiteX2" fmla="*/ 305839 w 305839"/>
                <a:gd name="connsiteY2" fmla="*/ 182880 h 1408620"/>
                <a:gd name="connsiteX3" fmla="*/ 278407 w 305839"/>
                <a:gd name="connsiteY3" fmla="*/ 256032 h 1408620"/>
                <a:gd name="connsiteX4" fmla="*/ 223543 w 305839"/>
                <a:gd name="connsiteY4" fmla="*/ 265176 h 1408620"/>
                <a:gd name="connsiteX5" fmla="*/ 186967 w 305839"/>
                <a:gd name="connsiteY5" fmla="*/ 283464 h 1408620"/>
                <a:gd name="connsiteX6" fmla="*/ 232687 w 305839"/>
                <a:gd name="connsiteY6" fmla="*/ 292608 h 1408620"/>
                <a:gd name="connsiteX7" fmla="*/ 196111 w 305839"/>
                <a:gd name="connsiteY7" fmla="*/ 411480 h 1408620"/>
                <a:gd name="connsiteX8" fmla="*/ 168679 w 305839"/>
                <a:gd name="connsiteY8" fmla="*/ 420624 h 1408620"/>
                <a:gd name="connsiteX9" fmla="*/ 232687 w 305839"/>
                <a:gd name="connsiteY9" fmla="*/ 493776 h 1408620"/>
                <a:gd name="connsiteX10" fmla="*/ 168679 w 305839"/>
                <a:gd name="connsiteY10" fmla="*/ 557784 h 1408620"/>
                <a:gd name="connsiteX11" fmla="*/ 232687 w 305839"/>
                <a:gd name="connsiteY11" fmla="*/ 676656 h 1408620"/>
                <a:gd name="connsiteX12" fmla="*/ 241831 w 305839"/>
                <a:gd name="connsiteY12" fmla="*/ 704088 h 1408620"/>
                <a:gd name="connsiteX13" fmla="*/ 205255 w 305839"/>
                <a:gd name="connsiteY13" fmla="*/ 722376 h 1408620"/>
                <a:gd name="connsiteX14" fmla="*/ 122959 w 305839"/>
                <a:gd name="connsiteY14" fmla="*/ 841248 h 1408620"/>
                <a:gd name="connsiteX15" fmla="*/ 260119 w 305839"/>
                <a:gd name="connsiteY15" fmla="*/ 969264 h 1408620"/>
                <a:gd name="connsiteX16" fmla="*/ 49807 w 305839"/>
                <a:gd name="connsiteY16" fmla="*/ 1033272 h 1408620"/>
                <a:gd name="connsiteX17" fmla="*/ 86383 w 305839"/>
                <a:gd name="connsiteY17" fmla="*/ 1106424 h 1408620"/>
                <a:gd name="connsiteX18" fmla="*/ 95527 w 305839"/>
                <a:gd name="connsiteY18" fmla="*/ 1207008 h 1408620"/>
                <a:gd name="connsiteX19" fmla="*/ 68095 w 305839"/>
                <a:gd name="connsiteY19" fmla="*/ 1225296 h 1408620"/>
                <a:gd name="connsiteX20" fmla="*/ 122959 w 305839"/>
                <a:gd name="connsiteY20" fmla="*/ 1289304 h 1408620"/>
                <a:gd name="connsiteX21" fmla="*/ 4087 w 305839"/>
                <a:gd name="connsiteY21" fmla="*/ 1325880 h 1408620"/>
                <a:gd name="connsiteX22" fmla="*/ 31519 w 305839"/>
                <a:gd name="connsiteY22" fmla="*/ 1380744 h 1408620"/>
                <a:gd name="connsiteX23" fmla="*/ 122959 w 305839"/>
                <a:gd name="connsiteY23" fmla="*/ 1399032 h 1408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5839" h="1408620">
                  <a:moveTo>
                    <a:pt x="150391" y="0"/>
                  </a:moveTo>
                  <a:cubicBezTo>
                    <a:pt x="162583" y="15240"/>
                    <a:pt x="174054" y="31086"/>
                    <a:pt x="186967" y="45720"/>
                  </a:cubicBezTo>
                  <a:cubicBezTo>
                    <a:pt x="307474" y="182295"/>
                    <a:pt x="257260" y="110012"/>
                    <a:pt x="305839" y="182880"/>
                  </a:cubicBezTo>
                  <a:cubicBezTo>
                    <a:pt x="296695" y="207264"/>
                    <a:pt x="296822" y="237617"/>
                    <a:pt x="278407" y="256032"/>
                  </a:cubicBezTo>
                  <a:cubicBezTo>
                    <a:pt x="265297" y="269142"/>
                    <a:pt x="241301" y="259848"/>
                    <a:pt x="223543" y="265176"/>
                  </a:cubicBezTo>
                  <a:cubicBezTo>
                    <a:pt x="210487" y="269093"/>
                    <a:pt x="199159" y="277368"/>
                    <a:pt x="186967" y="283464"/>
                  </a:cubicBezTo>
                  <a:cubicBezTo>
                    <a:pt x="202207" y="286512"/>
                    <a:pt x="227772" y="277864"/>
                    <a:pt x="232687" y="292608"/>
                  </a:cubicBezTo>
                  <a:cubicBezTo>
                    <a:pt x="255016" y="359595"/>
                    <a:pt x="240957" y="389057"/>
                    <a:pt x="196111" y="411480"/>
                  </a:cubicBezTo>
                  <a:cubicBezTo>
                    <a:pt x="187490" y="415791"/>
                    <a:pt x="177823" y="417576"/>
                    <a:pt x="168679" y="420624"/>
                  </a:cubicBezTo>
                  <a:cubicBezTo>
                    <a:pt x="190015" y="445008"/>
                    <a:pt x="220225" y="463868"/>
                    <a:pt x="232687" y="493776"/>
                  </a:cubicBezTo>
                  <a:cubicBezTo>
                    <a:pt x="244931" y="523161"/>
                    <a:pt x="175916" y="553442"/>
                    <a:pt x="168679" y="557784"/>
                  </a:cubicBezTo>
                  <a:cubicBezTo>
                    <a:pt x="190015" y="597408"/>
                    <a:pt x="212561" y="636404"/>
                    <a:pt x="232687" y="676656"/>
                  </a:cubicBezTo>
                  <a:cubicBezTo>
                    <a:pt x="236998" y="685277"/>
                    <a:pt x="246790" y="695823"/>
                    <a:pt x="241831" y="704088"/>
                  </a:cubicBezTo>
                  <a:cubicBezTo>
                    <a:pt x="234818" y="715777"/>
                    <a:pt x="217447" y="716280"/>
                    <a:pt x="205255" y="722376"/>
                  </a:cubicBezTo>
                  <a:cubicBezTo>
                    <a:pt x="259866" y="940819"/>
                    <a:pt x="206290" y="624588"/>
                    <a:pt x="122959" y="841248"/>
                  </a:cubicBezTo>
                  <a:cubicBezTo>
                    <a:pt x="107725" y="880856"/>
                    <a:pt x="249681" y="962306"/>
                    <a:pt x="260119" y="969264"/>
                  </a:cubicBezTo>
                  <a:cubicBezTo>
                    <a:pt x="197853" y="981717"/>
                    <a:pt x="79696" y="1003383"/>
                    <a:pt x="49807" y="1033272"/>
                  </a:cubicBezTo>
                  <a:cubicBezTo>
                    <a:pt x="30530" y="1052549"/>
                    <a:pt x="74191" y="1082040"/>
                    <a:pt x="86383" y="1106424"/>
                  </a:cubicBezTo>
                  <a:cubicBezTo>
                    <a:pt x="89431" y="1139952"/>
                    <a:pt x="100646" y="1173733"/>
                    <a:pt x="95527" y="1207008"/>
                  </a:cubicBezTo>
                  <a:cubicBezTo>
                    <a:pt x="93856" y="1217870"/>
                    <a:pt x="72176" y="1215092"/>
                    <a:pt x="68095" y="1225296"/>
                  </a:cubicBezTo>
                  <a:cubicBezTo>
                    <a:pt x="57885" y="1250822"/>
                    <a:pt x="121399" y="1288056"/>
                    <a:pt x="122959" y="1289304"/>
                  </a:cubicBezTo>
                  <a:cubicBezTo>
                    <a:pt x="83335" y="1301496"/>
                    <a:pt x="33402" y="1296565"/>
                    <a:pt x="4087" y="1325880"/>
                  </a:cubicBezTo>
                  <a:cubicBezTo>
                    <a:pt x="-10371" y="1340338"/>
                    <a:pt x="17061" y="1366286"/>
                    <a:pt x="31519" y="1380744"/>
                  </a:cubicBezTo>
                  <a:cubicBezTo>
                    <a:pt x="71182" y="1420407"/>
                    <a:pt x="82799" y="1409072"/>
                    <a:pt x="122959" y="1399032"/>
                  </a:cubicBezTo>
                </a:path>
              </a:pathLst>
            </a:custGeom>
            <a:noFill/>
            <a:ln>
              <a:solidFill>
                <a:srgbClr val="FFFF00"/>
              </a:solidFill>
            </a:ln>
            <a:effectLst>
              <a:glow rad="38100">
                <a:schemeClr val="tx1"/>
              </a:glo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7" name="フリーフォーム: 図形 76">
              <a:extLst>
                <a:ext uri="{FF2B5EF4-FFF2-40B4-BE49-F238E27FC236}">
                  <a16:creationId xmlns:a16="http://schemas.microsoft.com/office/drawing/2014/main" id="{FF2A2972-9133-AB9F-B799-55BE8F9D8D56}"/>
                </a:ext>
              </a:extLst>
            </p:cNvPr>
            <p:cNvSpPr/>
            <p:nvPr/>
          </p:nvSpPr>
          <p:spPr>
            <a:xfrm rot="287782" flipH="1" flipV="1">
              <a:off x="7657563" y="3316678"/>
              <a:ext cx="221917" cy="1015664"/>
            </a:xfrm>
            <a:custGeom>
              <a:avLst/>
              <a:gdLst>
                <a:gd name="connsiteX0" fmla="*/ 150391 w 305839"/>
                <a:gd name="connsiteY0" fmla="*/ 0 h 1408620"/>
                <a:gd name="connsiteX1" fmla="*/ 186967 w 305839"/>
                <a:gd name="connsiteY1" fmla="*/ 45720 h 1408620"/>
                <a:gd name="connsiteX2" fmla="*/ 305839 w 305839"/>
                <a:gd name="connsiteY2" fmla="*/ 182880 h 1408620"/>
                <a:gd name="connsiteX3" fmla="*/ 278407 w 305839"/>
                <a:gd name="connsiteY3" fmla="*/ 256032 h 1408620"/>
                <a:gd name="connsiteX4" fmla="*/ 223543 w 305839"/>
                <a:gd name="connsiteY4" fmla="*/ 265176 h 1408620"/>
                <a:gd name="connsiteX5" fmla="*/ 186967 w 305839"/>
                <a:gd name="connsiteY5" fmla="*/ 283464 h 1408620"/>
                <a:gd name="connsiteX6" fmla="*/ 232687 w 305839"/>
                <a:gd name="connsiteY6" fmla="*/ 292608 h 1408620"/>
                <a:gd name="connsiteX7" fmla="*/ 196111 w 305839"/>
                <a:gd name="connsiteY7" fmla="*/ 411480 h 1408620"/>
                <a:gd name="connsiteX8" fmla="*/ 168679 w 305839"/>
                <a:gd name="connsiteY8" fmla="*/ 420624 h 1408620"/>
                <a:gd name="connsiteX9" fmla="*/ 232687 w 305839"/>
                <a:gd name="connsiteY9" fmla="*/ 493776 h 1408620"/>
                <a:gd name="connsiteX10" fmla="*/ 168679 w 305839"/>
                <a:gd name="connsiteY10" fmla="*/ 557784 h 1408620"/>
                <a:gd name="connsiteX11" fmla="*/ 232687 w 305839"/>
                <a:gd name="connsiteY11" fmla="*/ 676656 h 1408620"/>
                <a:gd name="connsiteX12" fmla="*/ 241831 w 305839"/>
                <a:gd name="connsiteY12" fmla="*/ 704088 h 1408620"/>
                <a:gd name="connsiteX13" fmla="*/ 205255 w 305839"/>
                <a:gd name="connsiteY13" fmla="*/ 722376 h 1408620"/>
                <a:gd name="connsiteX14" fmla="*/ 122959 w 305839"/>
                <a:gd name="connsiteY14" fmla="*/ 841248 h 1408620"/>
                <a:gd name="connsiteX15" fmla="*/ 260119 w 305839"/>
                <a:gd name="connsiteY15" fmla="*/ 969264 h 1408620"/>
                <a:gd name="connsiteX16" fmla="*/ 49807 w 305839"/>
                <a:gd name="connsiteY16" fmla="*/ 1033272 h 1408620"/>
                <a:gd name="connsiteX17" fmla="*/ 86383 w 305839"/>
                <a:gd name="connsiteY17" fmla="*/ 1106424 h 1408620"/>
                <a:gd name="connsiteX18" fmla="*/ 95527 w 305839"/>
                <a:gd name="connsiteY18" fmla="*/ 1207008 h 1408620"/>
                <a:gd name="connsiteX19" fmla="*/ 68095 w 305839"/>
                <a:gd name="connsiteY19" fmla="*/ 1225296 h 1408620"/>
                <a:gd name="connsiteX20" fmla="*/ 122959 w 305839"/>
                <a:gd name="connsiteY20" fmla="*/ 1289304 h 1408620"/>
                <a:gd name="connsiteX21" fmla="*/ 4087 w 305839"/>
                <a:gd name="connsiteY21" fmla="*/ 1325880 h 1408620"/>
                <a:gd name="connsiteX22" fmla="*/ 31519 w 305839"/>
                <a:gd name="connsiteY22" fmla="*/ 1380744 h 1408620"/>
                <a:gd name="connsiteX23" fmla="*/ 122959 w 305839"/>
                <a:gd name="connsiteY23" fmla="*/ 1399032 h 1408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5839" h="1408620">
                  <a:moveTo>
                    <a:pt x="150391" y="0"/>
                  </a:moveTo>
                  <a:cubicBezTo>
                    <a:pt x="162583" y="15240"/>
                    <a:pt x="174054" y="31086"/>
                    <a:pt x="186967" y="45720"/>
                  </a:cubicBezTo>
                  <a:cubicBezTo>
                    <a:pt x="307474" y="182295"/>
                    <a:pt x="257260" y="110012"/>
                    <a:pt x="305839" y="182880"/>
                  </a:cubicBezTo>
                  <a:cubicBezTo>
                    <a:pt x="296695" y="207264"/>
                    <a:pt x="296822" y="237617"/>
                    <a:pt x="278407" y="256032"/>
                  </a:cubicBezTo>
                  <a:cubicBezTo>
                    <a:pt x="265297" y="269142"/>
                    <a:pt x="241301" y="259848"/>
                    <a:pt x="223543" y="265176"/>
                  </a:cubicBezTo>
                  <a:cubicBezTo>
                    <a:pt x="210487" y="269093"/>
                    <a:pt x="199159" y="277368"/>
                    <a:pt x="186967" y="283464"/>
                  </a:cubicBezTo>
                  <a:cubicBezTo>
                    <a:pt x="202207" y="286512"/>
                    <a:pt x="227772" y="277864"/>
                    <a:pt x="232687" y="292608"/>
                  </a:cubicBezTo>
                  <a:cubicBezTo>
                    <a:pt x="255016" y="359595"/>
                    <a:pt x="240957" y="389057"/>
                    <a:pt x="196111" y="411480"/>
                  </a:cubicBezTo>
                  <a:cubicBezTo>
                    <a:pt x="187490" y="415791"/>
                    <a:pt x="177823" y="417576"/>
                    <a:pt x="168679" y="420624"/>
                  </a:cubicBezTo>
                  <a:cubicBezTo>
                    <a:pt x="190015" y="445008"/>
                    <a:pt x="220225" y="463868"/>
                    <a:pt x="232687" y="493776"/>
                  </a:cubicBezTo>
                  <a:cubicBezTo>
                    <a:pt x="244931" y="523161"/>
                    <a:pt x="175916" y="553442"/>
                    <a:pt x="168679" y="557784"/>
                  </a:cubicBezTo>
                  <a:cubicBezTo>
                    <a:pt x="190015" y="597408"/>
                    <a:pt x="212561" y="636404"/>
                    <a:pt x="232687" y="676656"/>
                  </a:cubicBezTo>
                  <a:cubicBezTo>
                    <a:pt x="236998" y="685277"/>
                    <a:pt x="246790" y="695823"/>
                    <a:pt x="241831" y="704088"/>
                  </a:cubicBezTo>
                  <a:cubicBezTo>
                    <a:pt x="234818" y="715777"/>
                    <a:pt x="217447" y="716280"/>
                    <a:pt x="205255" y="722376"/>
                  </a:cubicBezTo>
                  <a:cubicBezTo>
                    <a:pt x="259866" y="940819"/>
                    <a:pt x="206290" y="624588"/>
                    <a:pt x="122959" y="841248"/>
                  </a:cubicBezTo>
                  <a:cubicBezTo>
                    <a:pt x="107725" y="880856"/>
                    <a:pt x="249681" y="962306"/>
                    <a:pt x="260119" y="969264"/>
                  </a:cubicBezTo>
                  <a:cubicBezTo>
                    <a:pt x="197853" y="981717"/>
                    <a:pt x="79696" y="1003383"/>
                    <a:pt x="49807" y="1033272"/>
                  </a:cubicBezTo>
                  <a:cubicBezTo>
                    <a:pt x="30530" y="1052549"/>
                    <a:pt x="74191" y="1082040"/>
                    <a:pt x="86383" y="1106424"/>
                  </a:cubicBezTo>
                  <a:cubicBezTo>
                    <a:pt x="89431" y="1139952"/>
                    <a:pt x="100646" y="1173733"/>
                    <a:pt x="95527" y="1207008"/>
                  </a:cubicBezTo>
                  <a:cubicBezTo>
                    <a:pt x="93856" y="1217870"/>
                    <a:pt x="72176" y="1215092"/>
                    <a:pt x="68095" y="1225296"/>
                  </a:cubicBezTo>
                  <a:cubicBezTo>
                    <a:pt x="57885" y="1250822"/>
                    <a:pt x="121399" y="1288056"/>
                    <a:pt x="122959" y="1289304"/>
                  </a:cubicBezTo>
                  <a:cubicBezTo>
                    <a:pt x="83335" y="1301496"/>
                    <a:pt x="33402" y="1296565"/>
                    <a:pt x="4087" y="1325880"/>
                  </a:cubicBezTo>
                  <a:cubicBezTo>
                    <a:pt x="-10371" y="1340338"/>
                    <a:pt x="17061" y="1366286"/>
                    <a:pt x="31519" y="1380744"/>
                  </a:cubicBezTo>
                  <a:cubicBezTo>
                    <a:pt x="71182" y="1420407"/>
                    <a:pt x="82799" y="1409072"/>
                    <a:pt x="122959" y="1399032"/>
                  </a:cubicBezTo>
                </a:path>
              </a:pathLst>
            </a:custGeom>
            <a:noFill/>
            <a:ln>
              <a:solidFill>
                <a:srgbClr val="FFFF00"/>
              </a:solidFill>
            </a:ln>
            <a:effectLst>
              <a:glow rad="38100">
                <a:schemeClr val="tx1"/>
              </a:glo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58" name="図 57" descr="男性の顔の絵&#10;&#10;低い精度で自動的に生成された説明">
              <a:extLst>
                <a:ext uri="{FF2B5EF4-FFF2-40B4-BE49-F238E27FC236}">
                  <a16:creationId xmlns:a16="http://schemas.microsoft.com/office/drawing/2014/main" id="{27A7FEB6-8533-4E40-5D1A-EA284FACCA77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23048" y="3338361"/>
              <a:ext cx="924668" cy="972300"/>
            </a:xfrm>
            <a:prstGeom prst="rect">
              <a:avLst/>
            </a:prstGeom>
            <a:effectLst>
              <a:glow rad="127000">
                <a:schemeClr val="tx1"/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101" name="グループ化 100">
            <a:extLst>
              <a:ext uri="{FF2B5EF4-FFF2-40B4-BE49-F238E27FC236}">
                <a16:creationId xmlns:a16="http://schemas.microsoft.com/office/drawing/2014/main" id="{AF7B540E-494C-1B91-9AB4-9D294E86C342}"/>
              </a:ext>
            </a:extLst>
          </p:cNvPr>
          <p:cNvGrpSpPr/>
          <p:nvPr/>
        </p:nvGrpSpPr>
        <p:grpSpPr>
          <a:xfrm rot="1633567">
            <a:off x="3991677" y="3346944"/>
            <a:ext cx="3631673" cy="4137374"/>
            <a:chOff x="4773116" y="2039472"/>
            <a:chExt cx="2010540" cy="2522478"/>
          </a:xfrm>
        </p:grpSpPr>
        <p:pic>
          <p:nvPicPr>
            <p:cNvPr id="97" name="図 96" descr="カレンダー が含まれている画像&#10;&#10;自動的に生成された説明">
              <a:extLst>
                <a:ext uri="{FF2B5EF4-FFF2-40B4-BE49-F238E27FC236}">
                  <a16:creationId xmlns:a16="http://schemas.microsoft.com/office/drawing/2014/main" id="{7252A27D-C8C7-0291-7ADF-5C1592BB535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414" t="6547" r="33753" b="47445"/>
            <a:stretch/>
          </p:blipFill>
          <p:spPr>
            <a:xfrm rot="4877665">
              <a:off x="5784927" y="1966917"/>
              <a:ext cx="926174" cy="1071284"/>
            </a:xfrm>
            <a:prstGeom prst="rect">
              <a:avLst/>
            </a:prstGeom>
            <a:effectLst>
              <a:glow rad="76200">
                <a:schemeClr val="accent2">
                  <a:lumMod val="20000"/>
                  <a:lumOff val="8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98" name="図 97" descr="時計 が含まれている画像&#10;&#10;自動的に生成された説明">
              <a:extLst>
                <a:ext uri="{FF2B5EF4-FFF2-40B4-BE49-F238E27FC236}">
                  <a16:creationId xmlns:a16="http://schemas.microsoft.com/office/drawing/2014/main" id="{4D52E895-F395-DC0C-0CA9-B95FD92EA05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4773116" y="3551150"/>
              <a:ext cx="689513" cy="10108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99" name="図 98" descr="ネックレス, 挿絵, 結び目 が含まれている画像&#10;&#10;自動的に生成された説明">
              <a:extLst>
                <a:ext uri="{FF2B5EF4-FFF2-40B4-BE49-F238E27FC236}">
                  <a16:creationId xmlns:a16="http://schemas.microsoft.com/office/drawing/2014/main" id="{1EEC05A5-AD5A-13B4-A90C-42546FEBDA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8427084" flipH="1">
              <a:off x="5178357" y="2522824"/>
              <a:ext cx="775206" cy="346748"/>
            </a:xfrm>
            <a:prstGeom prst="rect">
              <a:avLst/>
            </a:prstGeom>
            <a:ln>
              <a:noFill/>
            </a:ln>
            <a:effectLst>
              <a:glow rad="38100">
                <a:schemeClr val="accent2">
                  <a:lumMod val="20000"/>
                  <a:lumOff val="80000"/>
                  <a:alpha val="93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00" name="図 99" descr="斧, 傘 が含まれている画像&#10;&#10;自動的に生成された説明">
              <a:extLst>
                <a:ext uri="{FF2B5EF4-FFF2-40B4-BE49-F238E27FC236}">
                  <a16:creationId xmlns:a16="http://schemas.microsoft.com/office/drawing/2014/main" id="{6895A3DC-54CA-4BAE-1358-B1DC2624252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391627">
              <a:off x="4796139" y="3005406"/>
              <a:ext cx="654428" cy="368520"/>
            </a:xfrm>
            <a:prstGeom prst="rect">
              <a:avLst/>
            </a:prstGeom>
            <a:effectLst>
              <a:glow rad="63500">
                <a:schemeClr val="accent5">
                  <a:lumMod val="60000"/>
                  <a:lumOff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103" name="テキスト ボックス 102">
            <a:extLst>
              <a:ext uri="{FF2B5EF4-FFF2-40B4-BE49-F238E27FC236}">
                <a16:creationId xmlns:a16="http://schemas.microsoft.com/office/drawing/2014/main" id="{F360151E-00F8-10A4-264C-24DF9FE1C8D5}"/>
              </a:ext>
            </a:extLst>
          </p:cNvPr>
          <p:cNvSpPr txBox="1"/>
          <p:nvPr/>
        </p:nvSpPr>
        <p:spPr>
          <a:xfrm rot="19825173">
            <a:off x="4565203" y="5915827"/>
            <a:ext cx="3926625" cy="940258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</p:spPr>
        <p:txBody>
          <a:bodyPr wrap="none" rtlCol="0">
            <a:prstTxWarp prst="textArchUp">
              <a:avLst>
                <a:gd name="adj" fmla="val 10995984"/>
              </a:avLst>
            </a:prstTxWarp>
            <a:spAutoFit/>
          </a:bodyPr>
          <a:lstStyle/>
          <a:p>
            <a:pPr algn="ctr"/>
            <a:r>
              <a:rPr kumimoji="1" lang="ja-JP" altLang="en-US" sz="3600" i="1" dirty="0"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ふわふわ舞うなら</a:t>
            </a:r>
            <a:endParaRPr kumimoji="1" lang="en-US" altLang="ja-JP" sz="3600" i="1" dirty="0">
              <a:effectLst>
                <a:glow rad="101600">
                  <a:schemeClr val="bg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  <a:p>
            <a:pPr algn="ctr"/>
            <a:r>
              <a:rPr lang="ja-JP" altLang="en-US" sz="3600" i="1" dirty="0"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優しめに</a:t>
            </a:r>
            <a:endParaRPr kumimoji="1" lang="en-US" altLang="ja-JP" sz="3600" i="1" dirty="0">
              <a:effectLst>
                <a:glow rad="101600">
                  <a:schemeClr val="bg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F3FCE83F-BCB7-4657-DF27-3F7A6A6E2302}"/>
              </a:ext>
            </a:extLst>
          </p:cNvPr>
          <p:cNvSpPr txBox="1"/>
          <p:nvPr/>
        </p:nvSpPr>
        <p:spPr>
          <a:xfrm>
            <a:off x="2829721" y="-85762"/>
            <a:ext cx="653255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4000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/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指南書</a:t>
            </a:r>
            <a:r>
              <a:rPr lang="ja-JP" altLang="en-US" sz="4000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/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③</a:t>
            </a:r>
            <a:r>
              <a:rPr kumimoji="1" lang="ja-JP" altLang="en-US" sz="4000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/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 荷は己より大事に</a:t>
            </a:r>
          </a:p>
        </p:txBody>
      </p:sp>
      <p:sp>
        <p:nvSpPr>
          <p:cNvPr id="104" name="テキスト ボックス 103">
            <a:extLst>
              <a:ext uri="{FF2B5EF4-FFF2-40B4-BE49-F238E27FC236}">
                <a16:creationId xmlns:a16="http://schemas.microsoft.com/office/drawing/2014/main" id="{0EFFBF04-2AB0-CC12-74EB-F38FD41B79F9}"/>
              </a:ext>
            </a:extLst>
          </p:cNvPr>
          <p:cNvSpPr txBox="1"/>
          <p:nvPr/>
        </p:nvSpPr>
        <p:spPr>
          <a:xfrm>
            <a:off x="4426302" y="2986503"/>
            <a:ext cx="2963281" cy="1200329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ja-JP" altLang="en-US" sz="3600" i="1" dirty="0"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重きものなら</a:t>
            </a:r>
            <a:r>
              <a:rPr kumimoji="1" lang="ja-JP" altLang="en-US" sz="3600" i="1" dirty="0"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吹き耐えよ</a:t>
            </a:r>
            <a:endParaRPr kumimoji="1" lang="en-US" altLang="ja-JP" sz="3600" i="1" dirty="0">
              <a:effectLst>
                <a:glow rad="101600">
                  <a:schemeClr val="bg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grpSp>
        <p:nvGrpSpPr>
          <p:cNvPr id="128" name="グループ化 127">
            <a:extLst>
              <a:ext uri="{FF2B5EF4-FFF2-40B4-BE49-F238E27FC236}">
                <a16:creationId xmlns:a16="http://schemas.microsoft.com/office/drawing/2014/main" id="{F3201DEC-28A4-6CFE-DD18-888A714E1883}"/>
              </a:ext>
            </a:extLst>
          </p:cNvPr>
          <p:cNvGrpSpPr/>
          <p:nvPr/>
        </p:nvGrpSpPr>
        <p:grpSpPr>
          <a:xfrm>
            <a:off x="9624606" y="4189725"/>
            <a:ext cx="1383892" cy="2245202"/>
            <a:chOff x="9821102" y="4433504"/>
            <a:chExt cx="1122317" cy="2019751"/>
          </a:xfrm>
        </p:grpSpPr>
        <p:pic>
          <p:nvPicPr>
            <p:cNvPr id="119" name="図 118" descr="時計 が含まれている画像&#10;&#10;自動的に生成された説明">
              <a:extLst>
                <a:ext uri="{FF2B5EF4-FFF2-40B4-BE49-F238E27FC236}">
                  <a16:creationId xmlns:a16="http://schemas.microsoft.com/office/drawing/2014/main" id="{C7CCBE04-ADEE-22A6-00DB-A1D5E1B3084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1046" flipH="1">
              <a:off x="9821102" y="4862250"/>
              <a:ext cx="1122317" cy="1591005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20" name="図 119" descr="斧, 傘 が含まれている画像&#10;&#10;自動的に生成された説明">
              <a:extLst>
                <a:ext uri="{FF2B5EF4-FFF2-40B4-BE49-F238E27FC236}">
                  <a16:creationId xmlns:a16="http://schemas.microsoft.com/office/drawing/2014/main" id="{B2E9A0CC-49C4-F961-BFCF-3157BA84E80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190667">
              <a:off x="10263407" y="4573034"/>
              <a:ext cx="553433" cy="274374"/>
            </a:xfrm>
            <a:prstGeom prst="rect">
              <a:avLst/>
            </a:prstGeom>
            <a:effectLst>
              <a:glow rad="63500">
                <a:schemeClr val="accent5">
                  <a:lumMod val="60000"/>
                  <a:lumOff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53595C8B-1204-C8EC-0EB6-861C4472F298}"/>
              </a:ext>
            </a:extLst>
          </p:cNvPr>
          <p:cNvSpPr txBox="1"/>
          <p:nvPr/>
        </p:nvSpPr>
        <p:spPr>
          <a:xfrm>
            <a:off x="6318599" y="5608862"/>
            <a:ext cx="5365571" cy="12618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800" dirty="0">
                <a:solidFill>
                  <a:schemeClr val="bg1"/>
                </a:solidFill>
                <a:effectLst>
                  <a:glow rad="508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荷は一つにあらず。</a:t>
            </a:r>
            <a:endParaRPr lang="en-US" altLang="ja-JP" sz="2800" dirty="0">
              <a:solidFill>
                <a:schemeClr val="bg1"/>
              </a:solidFill>
              <a:effectLst>
                <a:glow rad="50800">
                  <a:schemeClr val="tx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  <a:p>
            <a:pPr algn="ctr"/>
            <a:r>
              <a:rPr kumimoji="1" lang="ja-JP" altLang="en-US" sz="2800" dirty="0">
                <a:solidFill>
                  <a:schemeClr val="bg1"/>
                </a:solidFill>
                <a:effectLst>
                  <a:glow rad="508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特徴を掴み</a:t>
            </a:r>
            <a:r>
              <a:rPr kumimoji="1" lang="ja-JP" altLang="en-US" sz="4800" dirty="0">
                <a:solidFill>
                  <a:srgbClr val="FF0000"/>
                </a:solidFill>
                <a:effectLst>
                  <a:glow rad="76200">
                    <a:schemeClr val="bg1"/>
                  </a:glow>
                  <a:outerShdw blurRad="38100" dist="38100" dir="2700000" algn="tl">
                    <a:schemeClr val="tx1">
                      <a:alpha val="43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大切</a:t>
            </a:r>
            <a:r>
              <a:rPr kumimoji="1" lang="ja-JP" altLang="en-US" sz="2800" dirty="0">
                <a:solidFill>
                  <a:schemeClr val="bg1"/>
                </a:solidFill>
                <a:effectLst>
                  <a:glow rad="508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に運ぶべし！</a:t>
            </a:r>
          </a:p>
        </p:txBody>
      </p:sp>
      <p:pic>
        <p:nvPicPr>
          <p:cNvPr id="127" name="図 126" descr="おもちゃ, レゴ, 時計 が含まれている画像&#10;&#10;自動的に生成された説明">
            <a:extLst>
              <a:ext uri="{FF2B5EF4-FFF2-40B4-BE49-F238E27FC236}">
                <a16:creationId xmlns:a16="http://schemas.microsoft.com/office/drawing/2014/main" id="{CB82F9A3-FDE7-0350-19A5-212457F0C35E}"/>
              </a:ext>
            </a:extLst>
          </p:cNvPr>
          <p:cNvPicPr>
            <a:picLocks noChangeAspect="1"/>
          </p:cNvPicPr>
          <p:nvPr/>
        </p:nvPicPr>
        <p:blipFill rotWithShape="1">
          <a:blip r:embed="rId17"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saturation sat="0"/>
                    </a14:imgEffect>
                    <a14:imgEffect>
                      <a14:brightnessContrast bright="-52000" contrast="3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334" r="27893"/>
          <a:stretch/>
        </p:blipFill>
        <p:spPr>
          <a:xfrm rot="5400000">
            <a:off x="9925650" y="2247644"/>
            <a:ext cx="1381661" cy="323019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5" name="テキスト ボックス 104">
            <a:extLst>
              <a:ext uri="{FF2B5EF4-FFF2-40B4-BE49-F238E27FC236}">
                <a16:creationId xmlns:a16="http://schemas.microsoft.com/office/drawing/2014/main" id="{B75B4443-5D69-2309-FBB2-10D29E1F8BED}"/>
              </a:ext>
            </a:extLst>
          </p:cNvPr>
          <p:cNvSpPr txBox="1"/>
          <p:nvPr/>
        </p:nvSpPr>
        <p:spPr>
          <a:xfrm rot="21391889">
            <a:off x="9361356" y="2042914"/>
            <a:ext cx="1188263" cy="1500208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</p:spPr>
        <p:txBody>
          <a:bodyPr wrap="none" rtlCol="0">
            <a:prstTxWarp prst="textInflateBottom">
              <a:avLst/>
            </a:prstTxWarp>
            <a:spAutoFit/>
          </a:bodyPr>
          <a:lstStyle/>
          <a:p>
            <a:pPr algn="ctr"/>
            <a:r>
              <a:rPr kumimoji="1" lang="ja-JP" altLang="en-US" sz="4400" i="1" dirty="0"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横転</a:t>
            </a:r>
            <a:endParaRPr kumimoji="1" lang="en-US" altLang="ja-JP" sz="4400" i="1" dirty="0">
              <a:effectLst>
                <a:glow rad="101600">
                  <a:schemeClr val="bg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  <a:p>
            <a:pPr algn="ctr"/>
            <a:r>
              <a:rPr lang="ja-JP" altLang="en-US" sz="4400" i="1" dirty="0"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注意</a:t>
            </a:r>
            <a:endParaRPr kumimoji="1" lang="en-US" altLang="ja-JP" sz="4400" i="1" dirty="0">
              <a:effectLst>
                <a:glow rad="101600">
                  <a:schemeClr val="bg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sp>
        <p:nvSpPr>
          <p:cNvPr id="129" name="乗算記号 128">
            <a:extLst>
              <a:ext uri="{FF2B5EF4-FFF2-40B4-BE49-F238E27FC236}">
                <a16:creationId xmlns:a16="http://schemas.microsoft.com/office/drawing/2014/main" id="{DDBE35A8-980E-083B-5CDE-F6F60A3203A4}"/>
              </a:ext>
            </a:extLst>
          </p:cNvPr>
          <p:cNvSpPr/>
          <p:nvPr/>
        </p:nvSpPr>
        <p:spPr>
          <a:xfrm>
            <a:off x="10800414" y="3351539"/>
            <a:ext cx="447356" cy="366652"/>
          </a:xfrm>
          <a:prstGeom prst="mathMultiply">
            <a:avLst>
              <a:gd name="adj1" fmla="val 7428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0" name="乗算記号 129">
            <a:extLst>
              <a:ext uri="{FF2B5EF4-FFF2-40B4-BE49-F238E27FC236}">
                <a16:creationId xmlns:a16="http://schemas.microsoft.com/office/drawing/2014/main" id="{1E7DC972-DABA-7F72-1A92-D49DFA73496A}"/>
              </a:ext>
            </a:extLst>
          </p:cNvPr>
          <p:cNvSpPr/>
          <p:nvPr/>
        </p:nvSpPr>
        <p:spPr>
          <a:xfrm>
            <a:off x="10760198" y="3706740"/>
            <a:ext cx="447356" cy="504444"/>
          </a:xfrm>
          <a:prstGeom prst="mathMultiply">
            <a:avLst>
              <a:gd name="adj1" fmla="val 7428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7" name="テキスト ボックス 66">
            <a:extLst>
              <a:ext uri="{FF2B5EF4-FFF2-40B4-BE49-F238E27FC236}">
                <a16:creationId xmlns:a16="http://schemas.microsoft.com/office/drawing/2014/main" id="{C121F364-D04B-2409-01E1-0E2513B9D88D}"/>
              </a:ext>
            </a:extLst>
          </p:cNvPr>
          <p:cNvSpPr txBox="1"/>
          <p:nvPr/>
        </p:nvSpPr>
        <p:spPr>
          <a:xfrm rot="20763545">
            <a:off x="9933" y="2004055"/>
            <a:ext cx="4178988" cy="993090"/>
          </a:xfrm>
          <a:prstGeom prst="rect">
            <a:avLst/>
          </a:prstGeom>
          <a:noFill/>
        </p:spPr>
        <p:txBody>
          <a:bodyPr wrap="none" rtlCol="0">
            <a:prstTxWarp prst="textCascadeUp">
              <a:avLst>
                <a:gd name="adj" fmla="val 86148"/>
              </a:avLst>
            </a:prstTxWarp>
            <a:spAutoFit/>
          </a:bodyPr>
          <a:lstStyle/>
          <a:p>
            <a:pPr algn="ctr"/>
            <a:r>
              <a:rPr lang="ja-JP" altLang="en-US" sz="1400" dirty="0">
                <a:solidFill>
                  <a:srgbClr val="FF0000"/>
                </a:solidFill>
                <a:effectLst>
                  <a:glow rad="635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重さ</a:t>
            </a:r>
            <a:r>
              <a:rPr lang="ja-JP" altLang="en-US" sz="1050" dirty="0">
                <a:effectLst>
                  <a:glow rad="635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を見極めよ。</a:t>
            </a:r>
            <a:endParaRPr lang="en-US" altLang="ja-JP" sz="1050" dirty="0">
              <a:effectLst>
                <a:glow rad="63500">
                  <a:schemeClr val="bg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  <a:p>
            <a:pPr algn="ctr"/>
            <a:r>
              <a:rPr lang="ja-JP" altLang="en-US" sz="1050" dirty="0">
                <a:effectLst>
                  <a:glow rad="635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空気による影響も変わる</a:t>
            </a:r>
            <a:endParaRPr lang="en-US" altLang="ja-JP" sz="1050" dirty="0">
              <a:effectLst>
                <a:glow rad="63500">
                  <a:schemeClr val="bg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710276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1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図 14" descr="ダイアグラム が含まれている画像&#10;&#10;自動的に生成された説明">
            <a:extLst>
              <a:ext uri="{FF2B5EF4-FFF2-40B4-BE49-F238E27FC236}">
                <a16:creationId xmlns:a16="http://schemas.microsoft.com/office/drawing/2014/main" id="{0ED3A126-96BD-4423-A522-D9AFDB5AAB6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665" t="7943" r="34324" b="22565"/>
          <a:stretch/>
        </p:blipFill>
        <p:spPr>
          <a:xfrm rot="208969">
            <a:off x="10321120" y="752980"/>
            <a:ext cx="1589567" cy="3452331"/>
          </a:xfrm>
          <a:prstGeom prst="rect">
            <a:avLst/>
          </a:prstGeom>
          <a:effectLst>
            <a:glow rad="127000">
              <a:srgbClr val="92D050"/>
            </a:glow>
            <a:outerShdw blurRad="50800" dist="38100" dir="2700000" algn="tl" rotWithShape="0">
              <a:prstClr val="black">
                <a:alpha val="40000"/>
              </a:prstClr>
            </a:outerShdw>
            <a:softEdge rad="63500"/>
          </a:effectLst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7DBABE91-5FDD-2310-4C7A-AE753C8F710E}"/>
              </a:ext>
            </a:extLst>
          </p:cNvPr>
          <p:cNvSpPr txBox="1"/>
          <p:nvPr/>
        </p:nvSpPr>
        <p:spPr>
          <a:xfrm rot="397059">
            <a:off x="2324207" y="1087133"/>
            <a:ext cx="44765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を攻めて</a:t>
            </a:r>
            <a:r>
              <a:rPr kumimoji="1" lang="en-US" altLang="ja-JP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near-miss</a:t>
            </a:r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！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EE9CBD34-429F-0A0C-2B5F-20F2172C514B}"/>
              </a:ext>
            </a:extLst>
          </p:cNvPr>
          <p:cNvSpPr txBox="1"/>
          <p:nvPr/>
        </p:nvSpPr>
        <p:spPr>
          <a:xfrm>
            <a:off x="7542159" y="4988638"/>
            <a:ext cx="4134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自分自身を</a:t>
            </a:r>
            <a:r>
              <a:rPr lang="ja-JP" altLang="en-US" sz="2800" b="1" dirty="0">
                <a:solidFill>
                  <a:srgbClr val="FF0000"/>
                </a:solidFill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浮かしたり</a:t>
            </a:r>
            <a:r>
              <a:rPr lang="en-US" altLang="ja-JP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…</a:t>
            </a:r>
            <a:endParaRPr kumimoji="1" lang="ja-JP" altLang="en-US" sz="28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C33FD25E-185F-9A9A-E009-576E5E748225}"/>
              </a:ext>
            </a:extLst>
          </p:cNvPr>
          <p:cNvSpPr txBox="1"/>
          <p:nvPr/>
        </p:nvSpPr>
        <p:spPr>
          <a:xfrm>
            <a:off x="7528283" y="5572485"/>
            <a:ext cx="41344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一息の間に華麗にキメろ</a:t>
            </a:r>
            <a:endParaRPr kumimoji="1" lang="ja-JP" altLang="en-US" sz="28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EE96663C-9DAB-851E-0B4C-A5B7D9A3D808}"/>
              </a:ext>
            </a:extLst>
          </p:cNvPr>
          <p:cNvSpPr txBox="1"/>
          <p:nvPr/>
        </p:nvSpPr>
        <p:spPr>
          <a:xfrm>
            <a:off x="206817" y="6027003"/>
            <a:ext cx="114698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届けるだけで終わるべからず、</a:t>
            </a:r>
            <a:r>
              <a:rPr kumimoji="1" lang="ja-JP" altLang="en-US" sz="4800" b="1" dirty="0">
                <a:solidFill>
                  <a:srgbClr val="FF0000"/>
                </a:solidFill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娯楽すらも提供</a:t>
            </a:r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すべし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7DE15AA2-9757-24E6-7C74-C231B3017B7B}"/>
              </a:ext>
            </a:extLst>
          </p:cNvPr>
          <p:cNvSpPr txBox="1"/>
          <p:nvPr/>
        </p:nvSpPr>
        <p:spPr>
          <a:xfrm>
            <a:off x="2337604" y="0"/>
            <a:ext cx="75168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40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指南書④ 常にワザを磨くべし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12402451-3826-0B9D-4C51-9CABAEFDCF79}"/>
              </a:ext>
            </a:extLst>
          </p:cNvPr>
          <p:cNvSpPr txBox="1"/>
          <p:nvPr/>
        </p:nvSpPr>
        <p:spPr>
          <a:xfrm rot="21156131">
            <a:off x="257758" y="4993123"/>
            <a:ext cx="6327373" cy="1200329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57150">
              <a:bevelT w="82550" h="38100" prst="coolSlant"/>
            </a:sp3d>
          </a:bodyPr>
          <a:lstStyle/>
          <a:p>
            <a:r>
              <a:rPr kumimoji="1" lang="en-US" altLang="ja-JP" sz="7200" b="1" dirty="0">
                <a:gradFill>
                  <a:gsLst>
                    <a:gs pos="26000">
                      <a:srgbClr val="FF0000"/>
                    </a:gs>
                    <a:gs pos="100000">
                      <a:srgbClr val="FFFF00"/>
                    </a:gs>
                  </a:gsLst>
                  <a:lin ang="5400000" scaled="1"/>
                </a:gradFill>
                <a:effectLst>
                  <a:glow rad="101600">
                    <a:srgbClr val="FFC000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SUGOI YABAI</a:t>
            </a:r>
            <a:endParaRPr kumimoji="1" lang="ja-JP" altLang="en-US" sz="7200" b="1" dirty="0">
              <a:gradFill>
                <a:gsLst>
                  <a:gs pos="26000">
                    <a:srgbClr val="FF0000"/>
                  </a:gs>
                  <a:gs pos="100000">
                    <a:srgbClr val="FFFF00"/>
                  </a:gs>
                </a:gsLst>
                <a:lin ang="5400000" scaled="1"/>
              </a:gradFill>
              <a:effectLst>
                <a:glow rad="101600">
                  <a:srgbClr val="FFC000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26" name="Picture 2" descr="トライアルズ フュージョン』クラッシュしまくり！ リトライが楽しい新感覚のバイクゲーム - ファミ通.com">
            <a:extLst>
              <a:ext uri="{FF2B5EF4-FFF2-40B4-BE49-F238E27FC236}">
                <a16:creationId xmlns:a16="http://schemas.microsoft.com/office/drawing/2014/main" id="{547E26E1-28EF-5427-237B-12EA9E1110D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47" t="23733" r="25205" b="17600"/>
          <a:stretch/>
        </p:blipFill>
        <p:spPr bwMode="auto">
          <a:xfrm rot="20875294">
            <a:off x="6956068" y="1185984"/>
            <a:ext cx="3408827" cy="3060987"/>
          </a:xfrm>
          <a:prstGeom prst="rect">
            <a:avLst/>
          </a:prstGeom>
          <a:noFill/>
          <a:effectLst>
            <a:glow rad="127000">
              <a:srgbClr val="FFFF00"/>
            </a:glow>
            <a:outerShdw blurRad="50800" dist="38100" dir="2700000" algn="tl" rotWithShape="0">
              <a:prstClr val="black">
                <a:alpha val="40000"/>
              </a:prstClr>
            </a:outerShdw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図 1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C8A77110-A2FA-7A54-47F2-7CBB072A551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02468" y="3661339"/>
            <a:ext cx="1325701" cy="164915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図 2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7F6D8EC7-9437-2DC9-E07B-C1167EE9193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44733">
            <a:off x="1039201" y="2993652"/>
            <a:ext cx="869935" cy="337439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" name="図 3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815F820F-C7DF-46BC-1603-51EFC2E458DF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1564514">
            <a:off x="1256466" y="1518224"/>
            <a:ext cx="1059112" cy="106594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図 11" descr="時計, 挿絵 が含まれている画像&#10;&#10;自動的に生成された説明">
            <a:extLst>
              <a:ext uri="{FF2B5EF4-FFF2-40B4-BE49-F238E27FC236}">
                <a16:creationId xmlns:a16="http://schemas.microsoft.com/office/drawing/2014/main" id="{80DF468F-0032-62A2-125A-392D29EC408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68836" y="1992969"/>
            <a:ext cx="1598588" cy="90319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図 12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880952FF-EA5A-8D73-7DBF-27020B7FB68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4206" flipH="1">
            <a:off x="3820004" y="3260485"/>
            <a:ext cx="1325701" cy="164915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9248467D-A166-EE88-6589-025935395019}"/>
              </a:ext>
            </a:extLst>
          </p:cNvPr>
          <p:cNvSpPr txBox="1"/>
          <p:nvPr/>
        </p:nvSpPr>
        <p:spPr>
          <a:xfrm>
            <a:off x="7865368" y="4630367"/>
            <a:ext cx="3460297" cy="584775"/>
          </a:xfrm>
          <a:prstGeom prst="rect">
            <a:avLst/>
          </a:prstGeom>
          <a:noFill/>
        </p:spPr>
        <p:txBody>
          <a:bodyPr wrap="square">
            <a:prstTxWarp prst="textArchUp">
              <a:avLst/>
            </a:prstTxWarp>
            <a:spAutoFit/>
          </a:bodyPr>
          <a:lstStyle/>
          <a:p>
            <a:pPr algn="ctr"/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荷物を</a:t>
            </a:r>
            <a:r>
              <a:rPr kumimoji="1" lang="ja-JP" altLang="en-US" sz="3200" b="1" dirty="0">
                <a:solidFill>
                  <a:srgbClr val="FF0000"/>
                </a:solidFill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回したり</a:t>
            </a:r>
            <a:endParaRPr kumimoji="1" lang="en-US" altLang="ja-JP" sz="3200" b="1" dirty="0">
              <a:solidFill>
                <a:srgbClr val="FF0000"/>
              </a:solidFill>
              <a:effectLst>
                <a:glow rad="101600">
                  <a:schemeClr val="bg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pic>
        <p:nvPicPr>
          <p:cNvPr id="18" name="図 17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F9D2B96D-70F8-F85D-DA1F-2B04A63FCC6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44733">
            <a:off x="4480593" y="2960776"/>
            <a:ext cx="578634" cy="224446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9" name="図 18" descr="時計, 挿絵 が含まれている画像&#10;&#10;自動的に生成された説明">
            <a:extLst>
              <a:ext uri="{FF2B5EF4-FFF2-40B4-BE49-F238E27FC236}">
                <a16:creationId xmlns:a16="http://schemas.microsoft.com/office/drawing/2014/main" id="{3EE8C86E-8A0C-9690-1104-621C0851AD8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497412" y="1641254"/>
            <a:ext cx="1598588" cy="90319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" name="図 19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943E0B43-9463-244F-499A-D7BABE37C5C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1564514">
            <a:off x="4661100" y="2550731"/>
            <a:ext cx="513709" cy="51702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FB580CC2-9267-395B-CA57-98B067E98C6C}"/>
              </a:ext>
            </a:extLst>
          </p:cNvPr>
          <p:cNvSpPr txBox="1"/>
          <p:nvPr/>
        </p:nvSpPr>
        <p:spPr>
          <a:xfrm rot="397059">
            <a:off x="-24104" y="579739"/>
            <a:ext cx="27788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4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GIRIGIRI</a:t>
            </a:r>
            <a:endParaRPr kumimoji="1" lang="ja-JP" altLang="en-US" sz="4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91742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3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D62E5F83-DA46-00AB-9989-15FF95E9F8F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2814"/>
            <a:ext cx="12192000" cy="6855185"/>
          </a:xfrm>
          <a:prstGeom prst="rect">
            <a:avLst/>
          </a:prstGeom>
          <a:solidFill>
            <a:schemeClr val="tx1">
              <a:alpha val="42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45C6E1A5-A931-C875-1B8C-C159A94C59C5}"/>
              </a:ext>
            </a:extLst>
          </p:cNvPr>
          <p:cNvSpPr txBox="1"/>
          <p:nvPr/>
        </p:nvSpPr>
        <p:spPr>
          <a:xfrm>
            <a:off x="3068085" y="602072"/>
            <a:ext cx="6043642" cy="1323439"/>
          </a:xfrm>
          <a:prstGeom prst="rect">
            <a:avLst/>
          </a:prstGeom>
          <a:noFill/>
        </p:spPr>
        <p:txBody>
          <a:bodyPr wrap="none" rtlCol="0">
            <a:prstTxWarp prst="textArchUp">
              <a:avLst/>
            </a:prstTxWarp>
            <a:spAutoFit/>
          </a:bodyPr>
          <a:lstStyle/>
          <a:p>
            <a:pPr algn="ctr"/>
            <a:r>
              <a:rPr kumimoji="1" lang="ja-JP" altLang="en-US" sz="8000" dirty="0">
                <a:solidFill>
                  <a:srgbClr val="FFFF00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P行書体" panose="03000600000000000000" pitchFamily="66" charset="-128"/>
                <a:ea typeface="HGP行書体" panose="03000600000000000000" pitchFamily="66" charset="-128"/>
              </a:rPr>
              <a:t>最強への心得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ADB40943-FDB0-6EAD-9905-9D385E4D0A66}"/>
              </a:ext>
            </a:extLst>
          </p:cNvPr>
          <p:cNvSpPr txBox="1"/>
          <p:nvPr/>
        </p:nvSpPr>
        <p:spPr>
          <a:xfrm>
            <a:off x="2104889" y="2658821"/>
            <a:ext cx="79700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4800" dirty="0">
                <a:solidFill>
                  <a:schemeClr val="bg1"/>
                </a:solidFill>
                <a:effectLst>
                  <a:glow rad="1016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P行書体" panose="03000600000000000000" pitchFamily="66" charset="-128"/>
                <a:ea typeface="HGP行書体" panose="03000600000000000000" pitchFamily="66" charset="-128"/>
              </a:rPr>
              <a:t>時に</a:t>
            </a:r>
            <a:r>
              <a:rPr kumimoji="1" lang="ja-JP" altLang="en-US" sz="6000" b="1" dirty="0"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P行書体" panose="03000600000000000000" pitchFamily="66" charset="-128"/>
                <a:ea typeface="HGP行書体" panose="03000600000000000000" pitchFamily="66" charset="-128"/>
              </a:rPr>
              <a:t>慎重</a:t>
            </a:r>
            <a:r>
              <a:rPr kumimoji="1" lang="ja-JP" altLang="en-US" sz="4800" dirty="0">
                <a:solidFill>
                  <a:schemeClr val="bg1"/>
                </a:solidFill>
                <a:effectLst>
                  <a:glow rad="1016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P行書体" panose="03000600000000000000" pitchFamily="66" charset="-128"/>
                <a:ea typeface="HGP行書体" panose="03000600000000000000" pitchFamily="66" charset="-128"/>
              </a:rPr>
              <a:t>に、時に　　　　　に</a:t>
            </a:r>
          </a:p>
        </p:txBody>
      </p:sp>
      <p:pic>
        <p:nvPicPr>
          <p:cNvPr id="2" name="図 1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193E992B-4CC8-5863-6BF4-52017F5B80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884644">
            <a:off x="462110" y="3915108"/>
            <a:ext cx="2084923" cy="259361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図 9" descr="挿絵 が含まれている画像&#10;&#10;自動的に生成された説明">
            <a:extLst>
              <a:ext uri="{FF2B5EF4-FFF2-40B4-BE49-F238E27FC236}">
                <a16:creationId xmlns:a16="http://schemas.microsoft.com/office/drawing/2014/main" id="{F69B8F52-C205-135A-AFBC-1B8B1F5BC9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92541">
            <a:off x="9142516" y="156542"/>
            <a:ext cx="1842153" cy="138161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図 11" descr="レゴ が含まれている画像&#10;&#10;自動的に生成された説明">
            <a:extLst>
              <a:ext uri="{FF2B5EF4-FFF2-40B4-BE49-F238E27FC236}">
                <a16:creationId xmlns:a16="http://schemas.microsoft.com/office/drawing/2014/main" id="{72128C60-8357-943B-D75E-F0A7270E790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138" b="20213"/>
          <a:stretch/>
        </p:blipFill>
        <p:spPr>
          <a:xfrm>
            <a:off x="8073248" y="4538879"/>
            <a:ext cx="3980688" cy="233463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図 10" descr="シャツ, 消火栓, 部屋 が含まれている画像&#10;&#10;自動的に生成された説明">
            <a:extLst>
              <a:ext uri="{FF2B5EF4-FFF2-40B4-BE49-F238E27FC236}">
                <a16:creationId xmlns:a16="http://schemas.microsoft.com/office/drawing/2014/main" id="{DB103424-96E0-77BB-D03D-6E057D11043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660"/>
          <a:stretch/>
        </p:blipFill>
        <p:spPr>
          <a:xfrm>
            <a:off x="372374" y="612423"/>
            <a:ext cx="1277588" cy="281657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図 13" descr="ネックレス, 挿絵, 結び目 が含まれている画像&#10;&#10;自動的に生成された説明">
            <a:extLst>
              <a:ext uri="{FF2B5EF4-FFF2-40B4-BE49-F238E27FC236}">
                <a16:creationId xmlns:a16="http://schemas.microsoft.com/office/drawing/2014/main" id="{9FFBB312-82F1-BE25-2D19-8CA95A0F4D9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107421">
            <a:off x="10123232" y="1773026"/>
            <a:ext cx="2019549" cy="1061749"/>
          </a:xfrm>
          <a:prstGeom prst="rect">
            <a:avLst/>
          </a:prstGeom>
          <a:effectLst>
            <a:glow rad="76200">
              <a:schemeClr val="tx1">
                <a:lumMod val="65000"/>
                <a:lumOff val="35000"/>
                <a:alpha val="93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図 14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3D57B95B-3314-3FE7-8F28-DD178837B5B9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>
            <a:off x="1320717" y="1180220"/>
            <a:ext cx="642570" cy="64671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ADF00805-9CD4-E6F8-DA3F-14EF5CCFBD95}"/>
              </a:ext>
            </a:extLst>
          </p:cNvPr>
          <p:cNvSpPr txBox="1"/>
          <p:nvPr/>
        </p:nvSpPr>
        <p:spPr>
          <a:xfrm>
            <a:off x="1169098" y="4269309"/>
            <a:ext cx="98416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5400" b="1" dirty="0">
                <a:solidFill>
                  <a:srgbClr val="FFFF00"/>
                </a:solidFill>
                <a:effectLst>
                  <a:glow rad="101600">
                    <a:srgbClr val="FF0000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P行書体" panose="03000600000000000000" pitchFamily="66" charset="-128"/>
                <a:ea typeface="HGP行書体" panose="03000600000000000000" pitchFamily="66" charset="-128"/>
              </a:rPr>
              <a:t>突破口</a:t>
            </a:r>
            <a:r>
              <a:rPr kumimoji="1" lang="ja-JP" altLang="en-US" sz="4800" dirty="0">
                <a:solidFill>
                  <a:schemeClr val="bg1"/>
                </a:solidFill>
                <a:effectLst>
                  <a:glow rad="1016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P行書体" panose="03000600000000000000" pitchFamily="66" charset="-128"/>
                <a:ea typeface="HGP行書体" panose="03000600000000000000" pitchFamily="66" charset="-128"/>
              </a:rPr>
              <a:t>を見つけて攻略</a:t>
            </a:r>
            <a:r>
              <a:rPr lang="ja-JP" altLang="en-US" sz="4800" dirty="0">
                <a:solidFill>
                  <a:schemeClr val="bg1"/>
                </a:solidFill>
                <a:effectLst>
                  <a:glow rad="1016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P行書体" panose="03000600000000000000" pitchFamily="66" charset="-128"/>
                <a:ea typeface="HGP行書体" panose="03000600000000000000" pitchFamily="66" charset="-128"/>
              </a:rPr>
              <a:t>せ</a:t>
            </a:r>
            <a:r>
              <a:rPr kumimoji="1" lang="ja-JP" altLang="en-US" sz="4800" dirty="0">
                <a:solidFill>
                  <a:schemeClr val="bg1"/>
                </a:solidFill>
                <a:effectLst>
                  <a:glow rad="1016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P行書体" panose="03000600000000000000" pitchFamily="66" charset="-128"/>
                <a:ea typeface="HGP行書体" panose="03000600000000000000" pitchFamily="66" charset="-128"/>
              </a:rPr>
              <a:t>よ！！！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77D85418-6830-EE2F-3D0C-8D6C3D40F8A8}"/>
              </a:ext>
            </a:extLst>
          </p:cNvPr>
          <p:cNvSpPr txBox="1"/>
          <p:nvPr/>
        </p:nvSpPr>
        <p:spPr>
          <a:xfrm>
            <a:off x="7217080" y="2935189"/>
            <a:ext cx="1984645" cy="613915"/>
          </a:xfrm>
          <a:prstGeom prst="rect">
            <a:avLst/>
          </a:prstGeom>
          <a:noFill/>
        </p:spPr>
        <p:txBody>
          <a:bodyPr wrap="square" rtlCol="0">
            <a:prstTxWarp prst="textStop">
              <a:avLst>
                <a:gd name="adj" fmla="val 16063"/>
              </a:avLst>
            </a:prstTxWarp>
            <a:spAutoFit/>
          </a:bodyPr>
          <a:lstStyle/>
          <a:p>
            <a:pPr algn="ctr"/>
            <a:r>
              <a:rPr kumimoji="1" lang="ja-JP" altLang="en-US" sz="6000" dirty="0">
                <a:solidFill>
                  <a:srgbClr val="FF0000"/>
                </a:solidFill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P行書体" panose="03000600000000000000" pitchFamily="66" charset="-128"/>
                <a:ea typeface="HGP行書体" panose="03000600000000000000" pitchFamily="66" charset="-128"/>
              </a:rPr>
              <a:t>大胆</a:t>
            </a:r>
            <a:endParaRPr kumimoji="1" lang="ja-JP" altLang="en-US" sz="4400" dirty="0">
              <a:solidFill>
                <a:srgbClr val="FF0000"/>
              </a:solidFill>
              <a:effectLst>
                <a:glow rad="101600">
                  <a:schemeClr val="bg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P行書体" panose="03000600000000000000" pitchFamily="66" charset="-128"/>
              <a:ea typeface="HGP行書体" panose="03000600000000000000" pitchFamily="6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988508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1355</TotalTime>
  <Words>457</Words>
  <Application>Microsoft Office PowerPoint</Application>
  <PresentationFormat>ワイド画面</PresentationFormat>
  <Paragraphs>108</Paragraphs>
  <Slides>9</Slides>
  <Notes>2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7" baseType="lpstr">
      <vt:lpstr>フォントポにほんご</vt:lpstr>
      <vt:lpstr>HG行書体</vt:lpstr>
      <vt:lpstr>游ゴシック Light</vt:lpstr>
      <vt:lpstr>Arial</vt:lpstr>
      <vt:lpstr>HGP行書体</vt:lpstr>
      <vt:lpstr>HGS創英ﾌﾟﾚｾﾞﾝｽEB</vt:lpstr>
      <vt:lpstr>游ゴシック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伊吹 奥定</dc:creator>
  <cp:lastModifiedBy>伊吹 奥定</cp:lastModifiedBy>
  <cp:revision>24</cp:revision>
  <dcterms:created xsi:type="dcterms:W3CDTF">2024-05-07T00:20:46Z</dcterms:created>
  <dcterms:modified xsi:type="dcterms:W3CDTF">2024-05-16T09:49:55Z</dcterms:modified>
</cp:coreProperties>
</file>

<file path=docProps/thumbnail.jpeg>
</file>